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9" r:id="rId2"/>
    <p:sldMasterId id="2147483707" r:id="rId3"/>
  </p:sldMasterIdLst>
  <p:notesMasterIdLst>
    <p:notesMasterId r:id="rId39"/>
  </p:notesMasterIdLst>
  <p:sldIdLst>
    <p:sldId id="256" r:id="rId4"/>
    <p:sldId id="257" r:id="rId5"/>
    <p:sldId id="258" r:id="rId6"/>
    <p:sldId id="267" r:id="rId7"/>
    <p:sldId id="282" r:id="rId8"/>
    <p:sldId id="283" r:id="rId9"/>
    <p:sldId id="268" r:id="rId10"/>
    <p:sldId id="294" r:id="rId11"/>
    <p:sldId id="260" r:id="rId12"/>
    <p:sldId id="279" r:id="rId13"/>
    <p:sldId id="272" r:id="rId14"/>
    <p:sldId id="274" r:id="rId15"/>
    <p:sldId id="280" r:id="rId16"/>
    <p:sldId id="286" r:id="rId17"/>
    <p:sldId id="261" r:id="rId18"/>
    <p:sldId id="275" r:id="rId19"/>
    <p:sldId id="277" r:id="rId20"/>
    <p:sldId id="288" r:id="rId21"/>
    <p:sldId id="299" r:id="rId22"/>
    <p:sldId id="292" r:id="rId23"/>
    <p:sldId id="262" r:id="rId24"/>
    <p:sldId id="295" r:id="rId25"/>
    <p:sldId id="289" r:id="rId26"/>
    <p:sldId id="300" r:id="rId27"/>
    <p:sldId id="285" r:id="rId28"/>
    <p:sldId id="263" r:id="rId29"/>
    <p:sldId id="271" r:id="rId30"/>
    <p:sldId id="265" r:id="rId31"/>
    <p:sldId id="266" r:id="rId32"/>
    <p:sldId id="276" r:id="rId33"/>
    <p:sldId id="259" r:id="rId34"/>
    <p:sldId id="298" r:id="rId35"/>
    <p:sldId id="296" r:id="rId36"/>
    <p:sldId id="1723" r:id="rId37"/>
    <p:sldId id="1728" r:id="rId38"/>
  </p:sldIdLst>
  <p:sldSz cx="12192000" cy="6858000"/>
  <p:notesSz cx="6858000" cy="9144000"/>
  <p:embeddedFontLst>
    <p:embeddedFont>
      <p:font typeface="方正苏新诗柳楷繁体" panose="02010600030101010101" charset="-122"/>
      <p:regular r:id="rId40"/>
    </p:embeddedFont>
    <p:embeddedFont>
      <p:font typeface="04b_03b" panose="02010600030101010101"/>
      <p:regular r:id="rId41"/>
    </p:embeddedFont>
    <p:embeddedFont>
      <p:font typeface="04b_09" panose="02010600030101010101"/>
      <p:regular r:id="rId42"/>
    </p:embeddedFont>
    <p:embeddedFont>
      <p:font typeface="Aharoni" panose="02010803020104030203" pitchFamily="2" charset="-79"/>
      <p:bold r:id="rId43"/>
    </p:embeddedFont>
    <p:embeddedFont>
      <p:font typeface="Arial Black" panose="020B0A04020102020204" pitchFamily="34" charset="0"/>
      <p:bold r:id="rId44"/>
    </p:embeddedFont>
    <p:embeddedFont>
      <p:font typeface="Berlin Sans FB Demi" panose="020E0802020502020306" pitchFamily="34" charset="0"/>
      <p:bold r:id="rId45"/>
    </p:embeddedFont>
    <p:embeddedFont>
      <p:font typeface="Calibri" panose="020F0502020204030204" pitchFamily="34" charset="0"/>
      <p:regular r:id="rId46"/>
      <p:bold r:id="rId47"/>
      <p:italic r:id="rId48"/>
      <p:boldItalic r:id="rId49"/>
    </p:embeddedFont>
    <p:embeddedFont>
      <p:font typeface="Century Gothic" panose="020B0502020202020204" pitchFamily="34" charset="0"/>
      <p:regular r:id="rId50"/>
      <p:bold r:id="rId51"/>
      <p:italic r:id="rId52"/>
      <p:boldItalic r:id="rId53"/>
    </p:embeddedFont>
    <p:embeddedFont>
      <p:font typeface="Satellite" charset="0"/>
      <p:regular r:id="rId54"/>
      <p:italic r:id="rId55"/>
    </p:embeddedFont>
    <p:embeddedFont>
      <p:font typeface="Segoe UI" panose="020B0502040204020203" pitchFamily="34" charset="0"/>
      <p:regular r:id="rId56"/>
      <p:bold r:id="rId57"/>
      <p:italic r:id="rId58"/>
      <p:boldItalic r:id="rId59"/>
    </p:embeddedFont>
    <p:embeddedFont>
      <p:font typeface="Segoe UI Light" panose="020B0502040204020203" pitchFamily="34" charset="0"/>
      <p:regular r:id="rId60"/>
      <p:italic r:id="rId61"/>
    </p:embeddedFont>
    <p:embeddedFont>
      <p:font typeface="微软雅黑" panose="020B0503020204020204" pitchFamily="34" charset="-122"/>
      <p:regular r:id="rId62"/>
      <p:bold r:id="rId63"/>
    </p:embeddedFont>
    <p:embeddedFont>
      <p:font typeface="微软雅黑" panose="020B0503020204020204" pitchFamily="34" charset="-122"/>
      <p:regular r:id="rId62"/>
      <p:bold r:id="rId63"/>
    </p:embeddedFont>
    <p:embeddedFont>
      <p:font typeface="思源宋体 CN Heavy" panose="02020900000000000000" pitchFamily="18" charset="-122"/>
      <p:bold r:id="rId64"/>
    </p:embeddedFont>
    <p:embeddedFont>
      <p:font typeface="思源黑体 CN ExtraLight" panose="020B0200000000000000" pitchFamily="34" charset="-122"/>
      <p:regular r:id="rId65"/>
    </p:embeddedFont>
    <p:embeddedFont>
      <p:font typeface="思源黑体 CN Heavy" panose="020B0A00000000000000" pitchFamily="34" charset="-122"/>
      <p:bold r:id="rId66"/>
    </p:embeddedFont>
    <p:embeddedFont>
      <p:font typeface="思源黑体 CN Light" panose="020B0300000000000000" pitchFamily="34" charset="-122"/>
      <p:regular r:id="rId67"/>
    </p:embeddedFont>
    <p:embeddedFont>
      <p:font typeface="等线" panose="02010600030101010101" pitchFamily="2" charset="-122"/>
      <p:regular r:id="rId68"/>
      <p:bold r:id="rId6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BB4"/>
    <a:srgbClr val="E25B00"/>
    <a:srgbClr val="39D7DB"/>
    <a:srgbClr val="C55A11"/>
    <a:srgbClr val="0B9292"/>
    <a:srgbClr val="0390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autoAdjust="0"/>
  </p:normalViewPr>
  <p:slideViewPr>
    <p:cSldViewPr snapToGrid="0">
      <p:cViewPr varScale="1">
        <p:scale>
          <a:sx n="74" d="100"/>
          <a:sy n="74" d="100"/>
        </p:scale>
        <p:origin x="72" y="132"/>
      </p:cViewPr>
      <p:guideLst/>
    </p:cSldViewPr>
  </p:slideViewPr>
  <p:outlineViewPr>
    <p:cViewPr>
      <p:scale>
        <a:sx n="33" d="100"/>
        <a:sy n="33" d="100"/>
      </p:scale>
      <p:origin x="0" y="-1494"/>
    </p:cViewPr>
  </p:outlineViewPr>
  <p:notesTextViewPr>
    <p:cViewPr>
      <p:scale>
        <a:sx n="1" d="1"/>
        <a:sy n="1" d="1"/>
      </p:scale>
      <p:origin x="0" y="0"/>
    </p:cViewPr>
  </p:notesTextViewPr>
  <p:sorterViewPr>
    <p:cViewPr>
      <p:scale>
        <a:sx n="100" d="100"/>
        <a:sy n="100" d="100"/>
      </p:scale>
      <p:origin x="0" y="-47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5" Type="http://schemas.openxmlformats.org/officeDocument/2006/relationships/slide" Target="slides/slide2.xml"/><Relationship Id="rId61" Type="http://schemas.openxmlformats.org/officeDocument/2006/relationships/font" Target="fonts/font2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8" Type="http://schemas.openxmlformats.org/officeDocument/2006/relationships/slide" Target="slides/slide5.xml"/><Relationship Id="rId51" Type="http://schemas.openxmlformats.org/officeDocument/2006/relationships/font" Target="fonts/font12.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7.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4.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9140149472224363E-2"/>
          <c:w val="0.94276208777026171"/>
          <c:h val="0.92171970105555123"/>
        </c:manualLayout>
      </c:layout>
      <c:lineChart>
        <c:grouping val="standard"/>
        <c:varyColors val="0"/>
        <c:ser>
          <c:idx val="0"/>
          <c:order val="0"/>
          <c:tx>
            <c:strRef>
              <c:f>Sheet1!$B$1</c:f>
              <c:strCache>
                <c:ptCount val="1"/>
                <c:pt idx="0">
                  <c:v>系列 1</c:v>
                </c:pt>
              </c:strCache>
            </c:strRef>
          </c:tx>
          <c:spPr>
            <a:ln w="28575" cap="rnd">
              <a:solidFill>
                <a:schemeClr val="accent6"/>
              </a:solidFill>
              <a:round/>
            </a:ln>
            <a:effectLst/>
          </c:spPr>
          <c:marker>
            <c:symbol val="none"/>
          </c:marker>
          <c:dLbls>
            <c:dLbl>
              <c:idx val="0"/>
              <c:layout>
                <c:manualLayout>
                  <c:x val="-3.5588898133709503E-2"/>
                  <c:y val="-8.2604448658683105E-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fld id="{BDC3706E-1B62-46B6-A775-2C46BEF1B799}" type="VALUE">
                      <a:rPr lang="en-US" altLang="zh-CN"/>
                      <a:pPr>
                        <a:defRPr/>
                      </a:pPr>
                      <a:t>[值]</a:t>
                    </a:fld>
                    <a:r>
                      <a:rPr lang="en-US"/>
                      <a:t>.0</a:t>
                    </a:r>
                  </a:p>
                </c:rich>
              </c:tx>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10853"/>
                        <a:gd name="adj2" fmla="val 82318"/>
                      </a:avLst>
                    </a:prstGeom>
                    <a:noFill/>
                    <a:ln>
                      <a:noFill/>
                    </a:ln>
                  </c15:spPr>
                  <c15:dlblFieldTable/>
                  <c15:showDataLabelsRange val="0"/>
                </c:ext>
                <c:ext xmlns:c16="http://schemas.microsoft.com/office/drawing/2014/chart" uri="{C3380CC4-5D6E-409C-BE32-E72D297353CC}">
                  <c16:uniqueId val="{00000000-3A27-4287-8A15-2124D2F3F06E}"/>
                </c:ext>
              </c:extLst>
            </c:dLbl>
            <c:dLbl>
              <c:idx val="1"/>
              <c:layout>
                <c:manualLayout>
                  <c:x val="-3.6988478259671699E-2"/>
                  <c:y val="-9.1979448081973003E-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fld id="{ED12031C-41F9-432E-A44F-39A2C0621075}" type="VALUE">
                      <a:rPr lang="en-US" altLang="zh-CN"/>
                      <a:pPr>
                        <a:defRPr/>
                      </a:pPr>
                      <a:t>[值]</a:t>
                    </a:fld>
                    <a:r>
                      <a:rPr lang="en-US"/>
                      <a:t>.0</a:t>
                    </a:r>
                  </a:p>
                </c:rich>
              </c:tx>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12209"/>
                        <a:gd name="adj2" fmla="val 80780"/>
                      </a:avLst>
                    </a:prstGeom>
                    <a:noFill/>
                    <a:ln>
                      <a:noFill/>
                    </a:ln>
                  </c15:spPr>
                  <c15:dlblFieldTable/>
                  <c15:showDataLabelsRange val="0"/>
                </c:ext>
                <c:ext xmlns:c16="http://schemas.microsoft.com/office/drawing/2014/chart" uri="{C3380CC4-5D6E-409C-BE32-E72D297353CC}">
                  <c16:uniqueId val="{00000001-3A27-4287-8A15-2124D2F3F06E}"/>
                </c:ext>
              </c:extLst>
            </c:dLbl>
            <c:dLbl>
              <c:idx val="2"/>
              <c:layout>
                <c:manualLayout>
                  <c:x val="-3.8388058385633902E-2"/>
                  <c:y val="-8.7291948370327999E-2"/>
                </c:manualLayout>
              </c:layout>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10853"/>
                        <a:gd name="adj2" fmla="val 76163"/>
                      </a:avLst>
                    </a:prstGeom>
                    <a:noFill/>
                    <a:ln>
                      <a:noFill/>
                    </a:ln>
                  </c15:spPr>
                </c:ext>
                <c:ext xmlns:c16="http://schemas.microsoft.com/office/drawing/2014/chart" uri="{C3380CC4-5D6E-409C-BE32-E72D297353CC}">
                  <c16:uniqueId val="{00000002-3A27-4287-8A15-2124D2F3F06E}"/>
                </c:ext>
              </c:extLst>
            </c:dLbl>
            <c:dLbl>
              <c:idx val="3"/>
              <c:layout>
                <c:manualLayout>
                  <c:x val="-4.11872186375584E-2"/>
                  <c:y val="-8.7291948370327999E-2"/>
                </c:manualLayout>
              </c:layout>
              <c:tx>
                <c:rich>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r>
                      <a:rPr lang="en-US"/>
                      <a:t>5.0</a:t>
                    </a:r>
                  </a:p>
                </c:rich>
              </c:tx>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9768"/>
                        <a:gd name="adj2" fmla="val 77702"/>
                      </a:avLst>
                    </a:prstGeom>
                    <a:noFill/>
                    <a:ln>
                      <a:noFill/>
                    </a:ln>
                  </c15:spPr>
                </c:ext>
                <c:ext xmlns:c16="http://schemas.microsoft.com/office/drawing/2014/chart" uri="{C3380CC4-5D6E-409C-BE32-E72D297353CC}">
                  <c16:uniqueId val="{00000003-3A27-4287-8A15-2124D2F3F06E}"/>
                </c:ext>
              </c:extLst>
            </c:dLbl>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trendline>
            <c:spPr>
              <a:ln w="19050" cap="rnd">
                <a:solidFill>
                  <a:schemeClr val="accent6"/>
                </a:solidFill>
                <a:prstDash val="sysDot"/>
              </a:ln>
              <a:effectLst/>
            </c:spPr>
            <c:trendlineType val="linear"/>
            <c:dispRSqr val="0"/>
            <c:dispEq val="0"/>
          </c:trendline>
          <c:cat>
            <c:numRef>
              <c:f>Sheet1!$A$2:$A$5</c:f>
              <c:numCache>
                <c:formatCode>General</c:formatCode>
                <c:ptCount val="4"/>
                <c:pt idx="0">
                  <c:v>3</c:v>
                </c:pt>
                <c:pt idx="1">
                  <c:v>4</c:v>
                </c:pt>
                <c:pt idx="2">
                  <c:v>5</c:v>
                </c:pt>
                <c:pt idx="3">
                  <c:v>6</c:v>
                </c:pt>
              </c:numCache>
            </c:numRef>
          </c:cat>
          <c:val>
            <c:numRef>
              <c:f>Sheet1!$B$2:$B$5</c:f>
              <c:numCache>
                <c:formatCode>General</c:formatCode>
                <c:ptCount val="4"/>
                <c:pt idx="0">
                  <c:v>4</c:v>
                </c:pt>
                <c:pt idx="1">
                  <c:v>3</c:v>
                </c:pt>
                <c:pt idx="2">
                  <c:v>4.4000000000000004</c:v>
                </c:pt>
                <c:pt idx="3">
                  <c:v>5</c:v>
                </c:pt>
              </c:numCache>
            </c:numRef>
          </c:val>
          <c:smooth val="0"/>
          <c:extLst>
            <c:ext xmlns:c16="http://schemas.microsoft.com/office/drawing/2014/chart" uri="{C3380CC4-5D6E-409C-BE32-E72D297353CC}">
              <c16:uniqueId val="{00000004-3A27-4287-8A15-2124D2F3F06E}"/>
            </c:ext>
          </c:extLst>
        </c:ser>
        <c:dLbls>
          <c:showLegendKey val="0"/>
          <c:showVal val="0"/>
          <c:showCatName val="0"/>
          <c:showSerName val="0"/>
          <c:showPercent val="0"/>
          <c:showBubbleSize val="0"/>
        </c:dLbls>
        <c:upDownBars>
          <c:gapWidth val="150"/>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tx1">
                    <a:lumMod val="65000"/>
                    <a:lumOff val="35000"/>
                  </a:schemeClr>
                </a:solidFill>
              </a:ln>
              <a:effectLst/>
            </c:spPr>
          </c:downBars>
        </c:upDownBars>
        <c:smooth val="0"/>
        <c:axId val="1924309200"/>
        <c:axId val="1927518752"/>
      </c:lineChart>
      <c:catAx>
        <c:axId val="1924309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7518752"/>
        <c:crosses val="autoZero"/>
        <c:auto val="1"/>
        <c:lblAlgn val="ctr"/>
        <c:lblOffset val="100"/>
        <c:noMultiLvlLbl val="0"/>
      </c:catAx>
      <c:valAx>
        <c:axId val="1927518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43092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6F51FC-4CF2-46D3-B816-4ECE7CAEECA7}" type="datetimeFigureOut">
              <a:rPr lang="zh-CN" altLang="en-US" smtClean="0"/>
              <a:t>2019/4/17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51BCF7-31CF-48D8-8162-8826D15FDA1E}" type="slidenum">
              <a:rPr lang="zh-CN" altLang="en-US" smtClean="0"/>
              <a:t>‹#›</a:t>
            </a:fld>
            <a:endParaRPr lang="zh-CN" altLang="en-US"/>
          </a:p>
        </p:txBody>
      </p:sp>
    </p:spTree>
    <p:extLst>
      <p:ext uri="{BB962C8B-B14F-4D97-AF65-F5344CB8AC3E}">
        <p14:creationId xmlns:p14="http://schemas.microsoft.com/office/powerpoint/2010/main" val="3410481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648913-9673-4D77-A891-D5B3D8C51DF3}" type="slidenum">
              <a:rPr lang="zh-CN" altLang="en-US" smtClean="0"/>
              <a:t>17</a:t>
            </a:fld>
            <a:endParaRPr lang="zh-CN" altLang="en-US"/>
          </a:p>
        </p:txBody>
      </p:sp>
    </p:spTree>
    <p:extLst>
      <p:ext uri="{BB962C8B-B14F-4D97-AF65-F5344CB8AC3E}">
        <p14:creationId xmlns:p14="http://schemas.microsoft.com/office/powerpoint/2010/main" val="422618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A082BD2-1214-4E77-A96A-C87526B865E7}" type="slidenum">
              <a:rPr lang="zh-CN" altLang="en-US" smtClean="0"/>
              <a:t>‹#›</a:t>
            </a:fld>
            <a:endParaRPr lang="zh-CN" altLang="en-US"/>
          </a:p>
        </p:txBody>
      </p:sp>
      <p:pic>
        <p:nvPicPr>
          <p:cNvPr id="16" name="图片 15"/>
          <p:cNvPicPr>
            <a:picLocks noChangeAspect="1"/>
          </p:cNvPicPr>
          <p:nvPr userDrawn="1"/>
        </p:nvPicPr>
        <p:blipFill rotWithShape="1">
          <a:blip r:embed="rId2"/>
          <a:srcRect l="18648" t="51168" r="985" b="15725"/>
          <a:stretch/>
        </p:blipFill>
        <p:spPr>
          <a:xfrm>
            <a:off x="-214184" y="2977223"/>
            <a:ext cx="12463849" cy="2888118"/>
          </a:xfrm>
          <a:prstGeom prst="rect">
            <a:avLst/>
          </a:prstGeom>
        </p:spPr>
      </p:pic>
    </p:spTree>
    <p:extLst>
      <p:ext uri="{BB962C8B-B14F-4D97-AF65-F5344CB8AC3E}">
        <p14:creationId xmlns:p14="http://schemas.microsoft.com/office/powerpoint/2010/main" val="2629833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654553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1376608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1685690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3243445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4061803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1567014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609DB7E2-40A6-4921-9FA4-72BF07DE9EA0}" type="slidenum">
              <a:rPr lang="zh-CN" altLang="en-US" smtClean="0"/>
              <a:t>‹#›</a:t>
            </a:fld>
            <a:endParaRPr lang="zh-CN" altLang="en-US"/>
          </a:p>
        </p:txBody>
      </p:sp>
    </p:spTree>
    <p:extLst>
      <p:ext uri="{BB962C8B-B14F-4D97-AF65-F5344CB8AC3E}">
        <p14:creationId xmlns:p14="http://schemas.microsoft.com/office/powerpoint/2010/main" val="3358157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6" name="灯片编号占位符 5"/>
          <p:cNvSpPr>
            <a:spLocks noGrp="1"/>
          </p:cNvSpPr>
          <p:nvPr>
            <p:ph type="sldNum" sz="quarter" idx="12"/>
          </p:nvPr>
        </p:nvSpPr>
        <p:spPr/>
        <p:txBody>
          <a:bodyPr/>
          <a:lstStyle/>
          <a:p>
            <a:fld id="{EA082BD2-1214-4E77-A96A-C87526B865E7}" type="slidenum">
              <a:rPr lang="zh-CN" altLang="en-US" smtClean="0"/>
              <a:t>‹#›</a:t>
            </a:fld>
            <a:endParaRPr lang="zh-CN" altLang="en-US"/>
          </a:p>
        </p:txBody>
      </p:sp>
      <p:sp>
        <p:nvSpPr>
          <p:cNvPr id="7" name="文本占位符 13">
            <a:extLst>
              <a:ext uri="{FF2B5EF4-FFF2-40B4-BE49-F238E27FC236}">
                <a16:creationId xmlns:a16="http://schemas.microsoft.com/office/drawing/2014/main" id="{F9135DB9-36A4-401A-B718-F06D2DCCAB27}"/>
              </a:ext>
            </a:extLst>
          </p:cNvPr>
          <p:cNvSpPr>
            <a:spLocks noGrp="1"/>
          </p:cNvSpPr>
          <p:nvPr>
            <p:ph type="body" sz="quarter" idx="13" hasCustomPrompt="1"/>
          </p:nvPr>
        </p:nvSpPr>
        <p:spPr>
          <a:xfrm>
            <a:off x="5359401" y="3429000"/>
            <a:ext cx="6161088" cy="371475"/>
          </a:xfrm>
          <a:prstGeom prst="rect">
            <a:avLst/>
          </a:prstGeom>
        </p:spPr>
        <p:txBody>
          <a:bodyPr anchor="ctr">
            <a:normAutofit/>
          </a:bodyPr>
          <a:lstStyle>
            <a:lvl1pPr marL="0" indent="0" algn="r">
              <a:buNone/>
              <a:defRPr sz="16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10372"/>
          <a:stretch/>
        </p:blipFill>
        <p:spPr>
          <a:xfrm>
            <a:off x="1379911" y="3212518"/>
            <a:ext cx="11358455" cy="3064504"/>
          </a:xfrm>
          <a:prstGeom prst="rect">
            <a:avLst/>
          </a:prstGeom>
        </p:spPr>
      </p:pic>
      <p:sp>
        <p:nvSpPr>
          <p:cNvPr id="9" name="矩形 8"/>
          <p:cNvSpPr/>
          <p:nvPr userDrawn="1"/>
        </p:nvSpPr>
        <p:spPr>
          <a:xfrm>
            <a:off x="-221880" y="3212516"/>
            <a:ext cx="8334048" cy="3064505"/>
          </a:xfrm>
          <a:prstGeom prst="rect">
            <a:avLst/>
          </a:prstGeom>
          <a:solidFill>
            <a:schemeClr val="dk1">
              <a:alpha val="6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0" name="矩形 9"/>
          <p:cNvSpPr/>
          <p:nvPr userDrawn="1"/>
        </p:nvSpPr>
        <p:spPr>
          <a:xfrm>
            <a:off x="10632632" y="3218949"/>
            <a:ext cx="2309654" cy="3047314"/>
          </a:xfrm>
          <a:prstGeom prst="rect">
            <a:avLst/>
          </a:prstGeom>
          <a:solidFill>
            <a:schemeClr val="dk1">
              <a:alpha val="8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箭头连接符 10"/>
          <p:cNvCxnSpPr/>
          <p:nvPr userDrawn="1"/>
        </p:nvCxnSpPr>
        <p:spPr>
          <a:xfrm flipH="1" flipV="1">
            <a:off x="-1270000" y="-1409700"/>
            <a:ext cx="21184" cy="27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418163" y="2541416"/>
            <a:ext cx="2028160" cy="5524589"/>
          </a:xfrm>
          <a:prstGeom prst="rect">
            <a:avLst/>
          </a:prstGeom>
          <a:noFill/>
        </p:spPr>
        <p:txBody>
          <a:bodyPr wrap="square" rtlCol="0">
            <a:spAutoFit/>
          </a:bodyPr>
          <a:lstStyle/>
          <a:p>
            <a:r>
              <a:rPr lang="en-US" altLang="zh-CN" sz="35300" dirty="0">
                <a:solidFill>
                  <a:schemeClr val="bg1"/>
                </a:solidFill>
                <a:latin typeface="Zurich XBlk BT" panose="020B0904040502030204" pitchFamily="34" charset="0"/>
              </a:rPr>
              <a:t>X</a:t>
            </a:r>
            <a:endParaRPr lang="zh-CN" altLang="en-US" sz="35300" dirty="0">
              <a:solidFill>
                <a:schemeClr val="bg1"/>
              </a:solidFill>
              <a:latin typeface="Zurich XBlk BT" panose="020B0904040502030204" pitchFamily="34" charset="0"/>
            </a:endParaRPr>
          </a:p>
        </p:txBody>
      </p:sp>
      <p:sp>
        <p:nvSpPr>
          <p:cNvPr id="13" name="矩形 12"/>
          <p:cNvSpPr/>
          <p:nvPr userDrawn="1"/>
        </p:nvSpPr>
        <p:spPr>
          <a:xfrm>
            <a:off x="2828179" y="2528884"/>
            <a:ext cx="1757599" cy="3231654"/>
          </a:xfrm>
          <a:prstGeom prst="rect">
            <a:avLst/>
          </a:prstGeom>
        </p:spPr>
        <p:txBody>
          <a:bodyPr wrap="square">
            <a:spAutoFit/>
          </a:bodyPr>
          <a:lstStyle/>
          <a:p>
            <a:r>
              <a:rPr lang="en-US" altLang="zh-CN" sz="20400" dirty="0">
                <a:solidFill>
                  <a:schemeClr val="bg1"/>
                </a:solidFill>
                <a:latin typeface="Zurich XBlk BT" panose="020B0904040502030204" pitchFamily="34" charset="0"/>
              </a:rPr>
              <a:t>Z</a:t>
            </a:r>
            <a:endParaRPr lang="zh-CN" altLang="en-US" sz="20400" dirty="0">
              <a:solidFill>
                <a:schemeClr val="bg1"/>
              </a:solidFill>
              <a:latin typeface="Zurich XBlk BT" panose="020B0904040502030204" pitchFamily="34" charset="0"/>
            </a:endParaRPr>
          </a:p>
        </p:txBody>
      </p:sp>
      <p:sp>
        <p:nvSpPr>
          <p:cNvPr id="14" name="矩形 13"/>
          <p:cNvSpPr/>
          <p:nvPr userDrawn="1"/>
        </p:nvSpPr>
        <p:spPr>
          <a:xfrm>
            <a:off x="2568114" y="5009639"/>
            <a:ext cx="1679913" cy="1631216"/>
          </a:xfrm>
          <a:prstGeom prst="rect">
            <a:avLst/>
          </a:prstGeom>
        </p:spPr>
        <p:txBody>
          <a:bodyPr wrap="square">
            <a:spAutoFit/>
          </a:bodyPr>
          <a:lstStyle/>
          <a:p>
            <a:r>
              <a:rPr lang="en-US" altLang="zh-CN" sz="10000" dirty="0">
                <a:solidFill>
                  <a:schemeClr val="bg1"/>
                </a:solidFill>
                <a:latin typeface="Zurich XBlk BT" panose="020B0904040502030204" pitchFamily="34" charset="0"/>
              </a:rPr>
              <a:t>M</a:t>
            </a:r>
            <a:endParaRPr lang="zh-CN" altLang="en-US" sz="10000" dirty="0">
              <a:solidFill>
                <a:schemeClr val="bg1"/>
              </a:solidFill>
              <a:latin typeface="Zurich XBlk BT" panose="020B0904040502030204" pitchFamily="34" charset="0"/>
            </a:endParaRPr>
          </a:p>
        </p:txBody>
      </p:sp>
      <p:sp>
        <p:nvSpPr>
          <p:cNvPr id="15" name="矩形 14"/>
          <p:cNvSpPr/>
          <p:nvPr userDrawn="1"/>
        </p:nvSpPr>
        <p:spPr>
          <a:xfrm>
            <a:off x="3935747" y="4821468"/>
            <a:ext cx="1168910" cy="1569660"/>
          </a:xfrm>
          <a:prstGeom prst="rect">
            <a:avLst/>
          </a:prstGeom>
        </p:spPr>
        <p:txBody>
          <a:bodyPr wrap="none">
            <a:spAutoFit/>
          </a:bodyPr>
          <a:lstStyle/>
          <a:p>
            <a:pPr algn="r"/>
            <a:r>
              <a:rPr lang="en-US" altLang="zh-CN" sz="9600" dirty="0">
                <a:solidFill>
                  <a:schemeClr val="bg1"/>
                </a:solidFill>
                <a:latin typeface="Zurich XBlk BT" panose="020B0904040502030204" pitchFamily="34" charset="0"/>
              </a:rPr>
              <a:t>U</a:t>
            </a:r>
            <a:endParaRPr lang="zh-CN" altLang="en-US" sz="9600" dirty="0">
              <a:solidFill>
                <a:schemeClr val="bg1"/>
              </a:solidFill>
              <a:latin typeface="Zurich XBlk BT" panose="020B0904040502030204" pitchFamily="34" charset="0"/>
            </a:endParaRPr>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8275549">
            <a:off x="228353" y="3629916"/>
            <a:ext cx="3651511" cy="3660655"/>
          </a:xfrm>
          <a:prstGeom prst="rect">
            <a:avLst/>
          </a:prstGeom>
        </p:spPr>
      </p:pic>
    </p:spTree>
    <p:extLst>
      <p:ext uri="{BB962C8B-B14F-4D97-AF65-F5344CB8AC3E}">
        <p14:creationId xmlns:p14="http://schemas.microsoft.com/office/powerpoint/2010/main" val="2029496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35666242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A082BD2-1214-4E77-A96A-C87526B865E7}" type="slidenum">
              <a:rPr lang="zh-CN" altLang="en-US" smtClean="0"/>
              <a:t>‹#›</a:t>
            </a:fld>
            <a:endParaRPr lang="zh-CN" altLang="en-US"/>
          </a:p>
        </p:txBody>
      </p:sp>
      <p:sp>
        <p:nvSpPr>
          <p:cNvPr id="7" name="灯片编号占位符 5"/>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6B8273-C936-4DD5-BDC7-510C88DA53F9}" type="slidenum">
              <a:rPr lang="zh-CN" altLang="en-US" smtClean="0"/>
              <a:pPr/>
              <a:t>‹#›</a:t>
            </a:fld>
            <a:endParaRPr lang="zh-CN" altLang="en-US"/>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7015" r="229" b="15529"/>
          <a:stretch/>
        </p:blipFill>
        <p:spPr>
          <a:xfrm>
            <a:off x="1" y="1387736"/>
            <a:ext cx="12201382" cy="2936838"/>
          </a:xfrm>
          <a:prstGeom prst="rect">
            <a:avLst/>
          </a:prstGeom>
        </p:spPr>
      </p:pic>
      <p:sp>
        <p:nvSpPr>
          <p:cNvPr id="9" name="矩形 8"/>
          <p:cNvSpPr/>
          <p:nvPr userDrawn="1"/>
        </p:nvSpPr>
        <p:spPr>
          <a:xfrm>
            <a:off x="1546635" y="4324574"/>
            <a:ext cx="10654747" cy="481808"/>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546636" y="989704"/>
            <a:ext cx="2121722" cy="5056094"/>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1" name="文本框 10"/>
          <p:cNvSpPr txBox="1"/>
          <p:nvPr userDrawn="1"/>
        </p:nvSpPr>
        <p:spPr>
          <a:xfrm>
            <a:off x="1597435" y="2151210"/>
            <a:ext cx="2212465" cy="1862048"/>
          </a:xfrm>
          <a:prstGeom prst="rect">
            <a:avLst/>
          </a:prstGeom>
          <a:noFill/>
        </p:spPr>
        <p:txBody>
          <a:bodyPr wrap="none" rtlCol="0">
            <a:spAutoFit/>
          </a:bodyPr>
          <a:lstStyle/>
          <a:p>
            <a:r>
              <a:rPr lang="en-US" altLang="zh-CN" sz="11500" dirty="0">
                <a:solidFill>
                  <a:schemeClr val="bg1"/>
                </a:solidFill>
                <a:latin typeface="04b_09" panose="00000400000000000000" pitchFamily="2" charset="0"/>
              </a:rPr>
              <a:t>01</a:t>
            </a:r>
            <a:endParaRPr lang="zh-CN" altLang="en-US" sz="11500" dirty="0">
              <a:solidFill>
                <a:schemeClr val="bg1"/>
              </a:solidFill>
              <a:latin typeface="04b_09" panose="00000400000000000000" pitchFamily="2" charset="0"/>
            </a:endParaRPr>
          </a:p>
        </p:txBody>
      </p:sp>
    </p:spTree>
    <p:extLst>
      <p:ext uri="{BB962C8B-B14F-4D97-AF65-F5344CB8AC3E}">
        <p14:creationId xmlns:p14="http://schemas.microsoft.com/office/powerpoint/2010/main" val="3700008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2389169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EA082BD2-1214-4E77-A96A-C87526B865E7}" type="slidenum">
              <a:rPr lang="zh-CN" altLang="en-US" smtClean="0"/>
              <a:t>‹#›</a:t>
            </a:fld>
            <a:endParaRPr lang="zh-CN" altLang="en-US"/>
          </a:p>
        </p:txBody>
      </p:sp>
      <p:grpSp>
        <p:nvGrpSpPr>
          <p:cNvPr id="21" name="组合 20"/>
          <p:cNvGrpSpPr/>
          <p:nvPr userDrawn="1"/>
        </p:nvGrpSpPr>
        <p:grpSpPr>
          <a:xfrm>
            <a:off x="0" y="0"/>
            <a:ext cx="1956692" cy="1483352"/>
            <a:chOff x="0" y="0"/>
            <a:chExt cx="1956692" cy="1483352"/>
          </a:xfrm>
        </p:grpSpPr>
        <p:sp>
          <p:nvSpPr>
            <p:cNvPr id="11" name="矩形 10"/>
            <p:cNvSpPr/>
            <p:nvPr userDrawn="1"/>
          </p:nvSpPr>
          <p:spPr>
            <a:xfrm>
              <a:off x="843115" y="314324"/>
              <a:ext cx="738036" cy="7524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085" t="7015" r="70092" b="15529"/>
            <a:stretch/>
          </p:blipFill>
          <p:spPr>
            <a:xfrm>
              <a:off x="0" y="0"/>
              <a:ext cx="850030" cy="1213376"/>
            </a:xfrm>
            <a:prstGeom prst="rect">
              <a:avLst/>
            </a:prstGeom>
          </p:spPr>
        </p:pic>
        <p:sp>
          <p:nvSpPr>
            <p:cNvPr id="12" name="文本框 11"/>
            <p:cNvSpPr txBox="1"/>
            <p:nvPr userDrawn="1"/>
          </p:nvSpPr>
          <p:spPr>
            <a:xfrm>
              <a:off x="799556" y="284038"/>
              <a:ext cx="1157136" cy="830997"/>
            </a:xfrm>
            <a:prstGeom prst="rect">
              <a:avLst/>
            </a:prstGeom>
            <a:noFill/>
          </p:spPr>
          <p:txBody>
            <a:bodyPr wrap="square" rtlCol="0">
              <a:spAutoFit/>
            </a:bodyPr>
            <a:lstStyle/>
            <a:p>
              <a:r>
                <a:rPr lang="en-US" altLang="zh-CN" sz="3600" dirty="0">
                  <a:solidFill>
                    <a:schemeClr val="bg1"/>
                  </a:solidFill>
                  <a:latin typeface="04b_09" panose="00000400000000000000" pitchFamily="2" charset="0"/>
                </a:rPr>
                <a:t>0</a:t>
              </a:r>
              <a:r>
                <a:rPr lang="en-US" altLang="zh-CN" sz="4800" dirty="0">
                  <a:solidFill>
                    <a:schemeClr val="bg1"/>
                  </a:solidFill>
                  <a:latin typeface="04b_09" panose="00000400000000000000" pitchFamily="2" charset="0"/>
                </a:rPr>
                <a:t>1</a:t>
              </a:r>
              <a:endParaRPr lang="zh-CN" altLang="en-US" sz="4800" dirty="0">
                <a:solidFill>
                  <a:schemeClr val="bg1"/>
                </a:solidFill>
                <a:latin typeface="04b_09" panose="00000400000000000000" pitchFamily="2" charset="0"/>
              </a:endParaRPr>
            </a:p>
          </p:txBody>
        </p:sp>
        <p:sp>
          <p:nvSpPr>
            <p:cNvPr id="14" name="矩形 13"/>
            <p:cNvSpPr/>
            <p:nvPr userDrawn="1"/>
          </p:nvSpPr>
          <p:spPr>
            <a:xfrm>
              <a:off x="1609726" y="314324"/>
              <a:ext cx="45719" cy="7524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390650" y="1213376"/>
              <a:ext cx="264795" cy="26997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55A11"/>
                </a:solidFill>
              </a:endParaRPr>
            </a:p>
          </p:txBody>
        </p:sp>
      </p:grpSp>
    </p:spTree>
    <p:extLst>
      <p:ext uri="{BB962C8B-B14F-4D97-AF65-F5344CB8AC3E}">
        <p14:creationId xmlns:p14="http://schemas.microsoft.com/office/powerpoint/2010/main" val="2784759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grpSp>
        <p:nvGrpSpPr>
          <p:cNvPr id="15" name="组合 14"/>
          <p:cNvGrpSpPr/>
          <p:nvPr userDrawn="1"/>
        </p:nvGrpSpPr>
        <p:grpSpPr>
          <a:xfrm>
            <a:off x="0" y="0"/>
            <a:ext cx="1906588" cy="1483352"/>
            <a:chOff x="0" y="0"/>
            <a:chExt cx="1906588" cy="1483352"/>
          </a:xfrm>
        </p:grpSpPr>
        <p:sp>
          <p:nvSpPr>
            <p:cNvPr id="13" name="矩形 12"/>
            <p:cNvSpPr/>
            <p:nvPr userDrawn="1"/>
          </p:nvSpPr>
          <p:spPr>
            <a:xfrm>
              <a:off x="843115" y="314324"/>
              <a:ext cx="738036" cy="7524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609726" y="314324"/>
              <a:ext cx="45719" cy="7524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9876" t="7244" r="53222" b="15370"/>
            <a:stretch/>
          </p:blipFill>
          <p:spPr>
            <a:xfrm>
              <a:off x="0" y="0"/>
              <a:ext cx="854759" cy="1213376"/>
            </a:xfrm>
            <a:prstGeom prst="rect">
              <a:avLst/>
            </a:prstGeom>
          </p:spPr>
        </p:pic>
        <p:sp>
          <p:nvSpPr>
            <p:cNvPr id="11" name="文本框 10"/>
            <p:cNvSpPr txBox="1"/>
            <p:nvPr userDrawn="1"/>
          </p:nvSpPr>
          <p:spPr>
            <a:xfrm>
              <a:off x="749452" y="336618"/>
              <a:ext cx="1157136" cy="707886"/>
            </a:xfrm>
            <a:prstGeom prst="rect">
              <a:avLst/>
            </a:prstGeom>
            <a:noFill/>
          </p:spPr>
          <p:txBody>
            <a:bodyPr wrap="square" rtlCol="0">
              <a:spAutoFit/>
            </a:bodyPr>
            <a:lstStyle/>
            <a:p>
              <a:r>
                <a:rPr lang="en-US" altLang="zh-CN" sz="3200" dirty="0">
                  <a:solidFill>
                    <a:schemeClr val="bg1"/>
                  </a:solidFill>
                  <a:latin typeface="04b_09" panose="00000400000000000000" pitchFamily="2" charset="0"/>
                </a:rPr>
                <a:t>0</a:t>
              </a:r>
              <a:r>
                <a:rPr lang="en-US" altLang="zh-CN" sz="4000" dirty="0">
                  <a:solidFill>
                    <a:schemeClr val="bg1"/>
                  </a:solidFill>
                  <a:latin typeface="04b_09" panose="00000400000000000000" pitchFamily="2" charset="0"/>
                </a:rPr>
                <a:t>2</a:t>
              </a:r>
              <a:endParaRPr lang="zh-CN" altLang="en-US" sz="4000" dirty="0">
                <a:solidFill>
                  <a:schemeClr val="bg1"/>
                </a:solidFill>
                <a:latin typeface="04b_09" panose="00000400000000000000" pitchFamily="2" charset="0"/>
              </a:endParaRPr>
            </a:p>
          </p:txBody>
        </p:sp>
        <p:sp>
          <p:nvSpPr>
            <p:cNvPr id="12" name="矩形 11"/>
            <p:cNvSpPr/>
            <p:nvPr userDrawn="1"/>
          </p:nvSpPr>
          <p:spPr>
            <a:xfrm>
              <a:off x="1390650" y="1213376"/>
              <a:ext cx="264795" cy="26997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灯片编号占位符 6"/>
          <p:cNvSpPr>
            <a:spLocks noGrp="1"/>
          </p:cNvSpPr>
          <p:nvPr>
            <p:ph type="sldNum" sz="quarter" idx="12"/>
          </p:nvPr>
        </p:nvSpPr>
        <p:spPr>
          <a:xfrm>
            <a:off x="8610600" y="6356350"/>
            <a:ext cx="2743200" cy="365125"/>
          </a:xfrm>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1086191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EA082BD2-1214-4E77-A96A-C87526B865E7}" type="slidenum">
              <a:rPr lang="zh-CN" altLang="en-US" smtClean="0"/>
              <a:t>‹#›</a:t>
            </a:fld>
            <a:endParaRPr lang="zh-CN" altLang="en-US"/>
          </a:p>
        </p:txBody>
      </p:sp>
      <p:grpSp>
        <p:nvGrpSpPr>
          <p:cNvPr id="13" name="组合 12"/>
          <p:cNvGrpSpPr/>
          <p:nvPr userDrawn="1"/>
        </p:nvGrpSpPr>
        <p:grpSpPr>
          <a:xfrm>
            <a:off x="-55668" y="0"/>
            <a:ext cx="1962256" cy="1483352"/>
            <a:chOff x="-55668" y="0"/>
            <a:chExt cx="1962256" cy="1483352"/>
          </a:xfrm>
        </p:grpSpPr>
        <p:grpSp>
          <p:nvGrpSpPr>
            <p:cNvPr id="6" name="组合 5"/>
            <p:cNvGrpSpPr/>
            <p:nvPr userDrawn="1"/>
          </p:nvGrpSpPr>
          <p:grpSpPr>
            <a:xfrm>
              <a:off x="749452" y="314324"/>
              <a:ext cx="1157136" cy="1169028"/>
              <a:chOff x="749452" y="314324"/>
              <a:chExt cx="1157136" cy="1169028"/>
            </a:xfrm>
          </p:grpSpPr>
          <p:sp>
            <p:nvSpPr>
              <p:cNvPr id="7" name="矩形 6"/>
              <p:cNvSpPr/>
              <p:nvPr userDrawn="1"/>
            </p:nvSpPr>
            <p:spPr>
              <a:xfrm>
                <a:off x="843115" y="314324"/>
                <a:ext cx="738036" cy="7524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609726" y="314324"/>
                <a:ext cx="45719" cy="7524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749452" y="336618"/>
                <a:ext cx="1157136" cy="707886"/>
              </a:xfrm>
              <a:prstGeom prst="rect">
                <a:avLst/>
              </a:prstGeom>
              <a:noFill/>
            </p:spPr>
            <p:txBody>
              <a:bodyPr wrap="square" rtlCol="0">
                <a:spAutoFit/>
              </a:bodyPr>
              <a:lstStyle/>
              <a:p>
                <a:r>
                  <a:rPr lang="en-US" altLang="zh-CN" sz="3200" dirty="0">
                    <a:solidFill>
                      <a:schemeClr val="bg1"/>
                    </a:solidFill>
                    <a:latin typeface="04b_09" panose="00000400000000000000" pitchFamily="2" charset="0"/>
                  </a:rPr>
                  <a:t>0</a:t>
                </a:r>
                <a:r>
                  <a:rPr lang="en-US" altLang="zh-CN" sz="4000" dirty="0">
                    <a:solidFill>
                      <a:schemeClr val="bg1"/>
                    </a:solidFill>
                    <a:latin typeface="04b_09" panose="00000400000000000000" pitchFamily="2" charset="0"/>
                  </a:rPr>
                  <a:t>3</a:t>
                </a:r>
                <a:endParaRPr lang="zh-CN" altLang="en-US" sz="4000" dirty="0">
                  <a:solidFill>
                    <a:schemeClr val="bg1"/>
                  </a:solidFill>
                  <a:latin typeface="04b_09" panose="00000400000000000000" pitchFamily="2" charset="0"/>
                </a:endParaRPr>
              </a:p>
            </p:txBody>
          </p:sp>
          <p:sp>
            <p:nvSpPr>
              <p:cNvPr id="11" name="矩形 10"/>
              <p:cNvSpPr/>
              <p:nvPr userDrawn="1"/>
            </p:nvSpPr>
            <p:spPr>
              <a:xfrm>
                <a:off x="1390650" y="1213376"/>
                <a:ext cx="264795" cy="26997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50044" t="10686" r="33172" b="16234"/>
            <a:stretch/>
          </p:blipFill>
          <p:spPr>
            <a:xfrm>
              <a:off x="-55668" y="0"/>
              <a:ext cx="898783" cy="1213376"/>
            </a:xfrm>
            <a:prstGeom prst="rect">
              <a:avLst/>
            </a:prstGeom>
          </p:spPr>
        </p:pic>
      </p:grpSp>
    </p:spTree>
    <p:extLst>
      <p:ext uri="{BB962C8B-B14F-4D97-AF65-F5344CB8AC3E}">
        <p14:creationId xmlns:p14="http://schemas.microsoft.com/office/powerpoint/2010/main" val="22942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EA082BD2-1214-4E77-A96A-C87526B865E7}" type="slidenum">
              <a:rPr lang="zh-CN" altLang="en-US" smtClean="0"/>
              <a:t>‹#›</a:t>
            </a:fld>
            <a:endParaRPr lang="zh-CN" altLang="en-US"/>
          </a:p>
        </p:txBody>
      </p:sp>
      <p:grpSp>
        <p:nvGrpSpPr>
          <p:cNvPr id="2" name="组合 1"/>
          <p:cNvGrpSpPr/>
          <p:nvPr userDrawn="1"/>
        </p:nvGrpSpPr>
        <p:grpSpPr>
          <a:xfrm>
            <a:off x="0" y="-4170"/>
            <a:ext cx="1906588" cy="1487522"/>
            <a:chOff x="0" y="-4170"/>
            <a:chExt cx="1906588" cy="1487522"/>
          </a:xfrm>
        </p:grpSpPr>
        <p:grpSp>
          <p:nvGrpSpPr>
            <p:cNvPr id="6" name="组合 5"/>
            <p:cNvGrpSpPr/>
            <p:nvPr userDrawn="1"/>
          </p:nvGrpSpPr>
          <p:grpSpPr>
            <a:xfrm>
              <a:off x="749452" y="314324"/>
              <a:ext cx="1157136" cy="1169028"/>
              <a:chOff x="749452" y="314324"/>
              <a:chExt cx="1157136" cy="1169028"/>
            </a:xfrm>
          </p:grpSpPr>
          <p:sp>
            <p:nvSpPr>
              <p:cNvPr id="7" name="矩形 6"/>
              <p:cNvSpPr/>
              <p:nvPr userDrawn="1"/>
            </p:nvSpPr>
            <p:spPr>
              <a:xfrm>
                <a:off x="843115" y="314324"/>
                <a:ext cx="738036" cy="7524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609726" y="314324"/>
                <a:ext cx="45719" cy="7524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749452" y="336618"/>
                <a:ext cx="1157136" cy="707886"/>
              </a:xfrm>
              <a:prstGeom prst="rect">
                <a:avLst/>
              </a:prstGeom>
              <a:noFill/>
            </p:spPr>
            <p:txBody>
              <a:bodyPr wrap="square" rtlCol="0">
                <a:spAutoFit/>
              </a:bodyPr>
              <a:lstStyle/>
              <a:p>
                <a:r>
                  <a:rPr lang="en-US" altLang="zh-CN" sz="3200" dirty="0">
                    <a:solidFill>
                      <a:schemeClr val="bg1"/>
                    </a:solidFill>
                    <a:latin typeface="04b_09" panose="00000400000000000000" pitchFamily="2" charset="0"/>
                  </a:rPr>
                  <a:t>0</a:t>
                </a:r>
                <a:r>
                  <a:rPr lang="en-US" altLang="zh-CN" sz="4000" dirty="0">
                    <a:solidFill>
                      <a:schemeClr val="bg1"/>
                    </a:solidFill>
                    <a:latin typeface="04b_09" panose="00000400000000000000" pitchFamily="2" charset="0"/>
                  </a:rPr>
                  <a:t>4</a:t>
                </a:r>
                <a:endParaRPr lang="zh-CN" altLang="en-US" sz="4000" dirty="0">
                  <a:solidFill>
                    <a:schemeClr val="bg1"/>
                  </a:solidFill>
                  <a:latin typeface="04b_09" panose="00000400000000000000" pitchFamily="2" charset="0"/>
                </a:endParaRPr>
              </a:p>
            </p:txBody>
          </p:sp>
          <p:sp>
            <p:nvSpPr>
              <p:cNvPr id="11" name="矩形 10"/>
              <p:cNvSpPr/>
              <p:nvPr userDrawn="1"/>
            </p:nvSpPr>
            <p:spPr>
              <a:xfrm>
                <a:off x="1390650" y="1213376"/>
                <a:ext cx="264795" cy="26997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70328" t="6906" r="12711" b="15479"/>
            <a:stretch/>
          </p:blipFill>
          <p:spPr>
            <a:xfrm>
              <a:off x="0" y="-4170"/>
              <a:ext cx="858195" cy="1217546"/>
            </a:xfrm>
            <a:prstGeom prst="rect">
              <a:avLst/>
            </a:prstGeom>
          </p:spPr>
        </p:pic>
      </p:grpSp>
    </p:spTree>
    <p:extLst>
      <p:ext uri="{BB962C8B-B14F-4D97-AF65-F5344CB8AC3E}">
        <p14:creationId xmlns:p14="http://schemas.microsoft.com/office/powerpoint/2010/main" val="31014875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EA082BD2-1214-4E77-A96A-C87526B865E7}" type="slidenum">
              <a:rPr lang="zh-CN" altLang="en-US" smtClean="0"/>
              <a:t>‹#›</a:t>
            </a:fld>
            <a:endParaRPr lang="zh-CN" altLang="en-US"/>
          </a:p>
        </p:txBody>
      </p:sp>
      <p:grpSp>
        <p:nvGrpSpPr>
          <p:cNvPr id="2" name="组合 1"/>
          <p:cNvGrpSpPr/>
          <p:nvPr userDrawn="1"/>
        </p:nvGrpSpPr>
        <p:grpSpPr>
          <a:xfrm>
            <a:off x="0" y="0"/>
            <a:ext cx="1906588" cy="1483352"/>
            <a:chOff x="0" y="0"/>
            <a:chExt cx="1906588" cy="1483352"/>
          </a:xfrm>
        </p:grpSpPr>
        <p:grpSp>
          <p:nvGrpSpPr>
            <p:cNvPr id="6" name="组合 5"/>
            <p:cNvGrpSpPr/>
            <p:nvPr userDrawn="1"/>
          </p:nvGrpSpPr>
          <p:grpSpPr>
            <a:xfrm>
              <a:off x="749452" y="314324"/>
              <a:ext cx="1157136" cy="1169028"/>
              <a:chOff x="749452" y="314324"/>
              <a:chExt cx="1157136" cy="1169028"/>
            </a:xfrm>
          </p:grpSpPr>
          <p:sp>
            <p:nvSpPr>
              <p:cNvPr id="7" name="矩形 6"/>
              <p:cNvSpPr/>
              <p:nvPr userDrawn="1"/>
            </p:nvSpPr>
            <p:spPr>
              <a:xfrm>
                <a:off x="843115" y="314324"/>
                <a:ext cx="738036" cy="7524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609726" y="314324"/>
                <a:ext cx="45719" cy="7524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749452" y="336618"/>
                <a:ext cx="1157136" cy="707886"/>
              </a:xfrm>
              <a:prstGeom prst="rect">
                <a:avLst/>
              </a:prstGeom>
              <a:noFill/>
            </p:spPr>
            <p:txBody>
              <a:bodyPr wrap="square" rtlCol="0">
                <a:spAutoFit/>
              </a:bodyPr>
              <a:lstStyle/>
              <a:p>
                <a:r>
                  <a:rPr lang="en-US" altLang="zh-CN" sz="3200" dirty="0">
                    <a:solidFill>
                      <a:schemeClr val="bg1"/>
                    </a:solidFill>
                    <a:latin typeface="04b_09" panose="00000400000000000000" pitchFamily="2" charset="0"/>
                  </a:rPr>
                  <a:t>0</a:t>
                </a:r>
                <a:r>
                  <a:rPr lang="en-US" altLang="zh-CN" sz="4000" dirty="0">
                    <a:solidFill>
                      <a:schemeClr val="bg1"/>
                    </a:solidFill>
                    <a:latin typeface="04b_09" panose="00000400000000000000" pitchFamily="2" charset="0"/>
                  </a:rPr>
                  <a:t>5</a:t>
                </a:r>
                <a:endParaRPr lang="zh-CN" altLang="en-US" sz="4000" dirty="0">
                  <a:solidFill>
                    <a:schemeClr val="bg1"/>
                  </a:solidFill>
                  <a:latin typeface="04b_09" panose="00000400000000000000" pitchFamily="2" charset="0"/>
                </a:endParaRPr>
              </a:p>
            </p:txBody>
          </p:sp>
          <p:sp>
            <p:nvSpPr>
              <p:cNvPr id="11" name="矩形 10"/>
              <p:cNvSpPr/>
              <p:nvPr userDrawn="1"/>
            </p:nvSpPr>
            <p:spPr>
              <a:xfrm>
                <a:off x="1390650" y="1213376"/>
                <a:ext cx="264795" cy="26997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13085" t="7015" r="70092" b="15529"/>
            <a:stretch/>
          </p:blipFill>
          <p:spPr>
            <a:xfrm>
              <a:off x="0" y="0"/>
              <a:ext cx="850030" cy="1213376"/>
            </a:xfrm>
            <a:prstGeom prst="rect">
              <a:avLst/>
            </a:prstGeom>
          </p:spPr>
        </p:pic>
      </p:grpSp>
    </p:spTree>
    <p:extLst>
      <p:ext uri="{BB962C8B-B14F-4D97-AF65-F5344CB8AC3E}">
        <p14:creationId xmlns:p14="http://schemas.microsoft.com/office/powerpoint/2010/main" val="39383856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3700975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30484414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319040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21246397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856832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A082BD2-1214-4E77-A96A-C87526B865E7}" type="slidenum">
              <a:rPr lang="zh-CN" altLang="en-US" smtClean="0"/>
              <a:t>‹#›</a:t>
            </a:fld>
            <a:endParaRPr lang="zh-CN" altLang="en-US"/>
          </a:p>
        </p:txBody>
      </p:sp>
      <p:sp>
        <p:nvSpPr>
          <p:cNvPr id="7" name="灯片编号占位符 5"/>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6B8273-C936-4DD5-BDC7-510C88DA53F9}" type="slidenum">
              <a:rPr lang="zh-CN" altLang="en-US" smtClean="0"/>
              <a:pPr/>
              <a:t>‹#›</a:t>
            </a:fld>
            <a:endParaRPr lang="zh-CN" altLang="en-US"/>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7015" r="229" b="15529"/>
          <a:stretch/>
        </p:blipFill>
        <p:spPr>
          <a:xfrm>
            <a:off x="1" y="1387736"/>
            <a:ext cx="12201382" cy="2936838"/>
          </a:xfrm>
          <a:prstGeom prst="rect">
            <a:avLst/>
          </a:prstGeom>
        </p:spPr>
      </p:pic>
      <p:sp>
        <p:nvSpPr>
          <p:cNvPr id="9" name="矩形 8"/>
          <p:cNvSpPr/>
          <p:nvPr userDrawn="1"/>
        </p:nvSpPr>
        <p:spPr>
          <a:xfrm>
            <a:off x="1546635" y="4324574"/>
            <a:ext cx="10654747" cy="481808"/>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546636" y="989704"/>
            <a:ext cx="2121722" cy="5056094"/>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1" name="文本框 10"/>
          <p:cNvSpPr txBox="1"/>
          <p:nvPr userDrawn="1"/>
        </p:nvSpPr>
        <p:spPr>
          <a:xfrm>
            <a:off x="1597435" y="2151210"/>
            <a:ext cx="2212465" cy="1862048"/>
          </a:xfrm>
          <a:prstGeom prst="rect">
            <a:avLst/>
          </a:prstGeom>
          <a:noFill/>
        </p:spPr>
        <p:txBody>
          <a:bodyPr wrap="none" rtlCol="0">
            <a:spAutoFit/>
          </a:bodyPr>
          <a:lstStyle/>
          <a:p>
            <a:r>
              <a:rPr lang="en-US" altLang="zh-CN" sz="11500" dirty="0">
                <a:solidFill>
                  <a:schemeClr val="bg1"/>
                </a:solidFill>
                <a:latin typeface="04b_09" panose="00000400000000000000" pitchFamily="2" charset="0"/>
              </a:rPr>
              <a:t>01</a:t>
            </a:r>
            <a:endParaRPr lang="zh-CN" altLang="en-US" sz="11500" dirty="0">
              <a:solidFill>
                <a:schemeClr val="bg1"/>
              </a:solidFill>
              <a:latin typeface="04b_09" panose="00000400000000000000" pitchFamily="2" charset="0"/>
            </a:endParaRPr>
          </a:p>
        </p:txBody>
      </p:sp>
    </p:spTree>
    <p:extLst>
      <p:ext uri="{BB962C8B-B14F-4D97-AF65-F5344CB8AC3E}">
        <p14:creationId xmlns:p14="http://schemas.microsoft.com/office/powerpoint/2010/main" val="2826504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1092694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16146353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609DB7E2-40A6-4921-9FA4-72BF07DE9EA0}" type="slidenum">
              <a:rPr lang="zh-CN" altLang="en-US" smtClean="0"/>
              <a:t>‹#›</a:t>
            </a:fld>
            <a:endParaRPr lang="zh-CN" altLang="en-US"/>
          </a:p>
        </p:txBody>
      </p:sp>
    </p:spTree>
    <p:extLst>
      <p:ext uri="{BB962C8B-B14F-4D97-AF65-F5344CB8AC3E}">
        <p14:creationId xmlns:p14="http://schemas.microsoft.com/office/powerpoint/2010/main" val="26037949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灯片编号占位符 6"/>
          <p:cNvSpPr>
            <a:spLocks noGrp="1"/>
          </p:cNvSpPr>
          <p:nvPr>
            <p:ph type="sldNum" sz="quarter" idx="12"/>
          </p:nvPr>
        </p:nvSpPr>
        <p:spPr>
          <a:xfrm>
            <a:off x="8610600" y="6356350"/>
            <a:ext cx="2743200" cy="365125"/>
          </a:xfrm>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1987241807"/>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30303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036669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EA082BD2-1214-4E77-A96A-C87526B865E7}" type="slidenum">
              <a:rPr lang="zh-CN" altLang="en-US" smtClean="0"/>
              <a:t>‹#›</a:t>
            </a:fld>
            <a:endParaRPr lang="zh-CN" altLang="en-US"/>
          </a:p>
        </p:txBody>
      </p:sp>
      <p:grpSp>
        <p:nvGrpSpPr>
          <p:cNvPr id="21" name="组合 20"/>
          <p:cNvGrpSpPr/>
          <p:nvPr userDrawn="1"/>
        </p:nvGrpSpPr>
        <p:grpSpPr>
          <a:xfrm>
            <a:off x="0" y="0"/>
            <a:ext cx="1956692" cy="1483352"/>
            <a:chOff x="0" y="0"/>
            <a:chExt cx="1956692" cy="1483352"/>
          </a:xfrm>
        </p:grpSpPr>
        <p:sp>
          <p:nvSpPr>
            <p:cNvPr id="11" name="矩形 10"/>
            <p:cNvSpPr/>
            <p:nvPr userDrawn="1"/>
          </p:nvSpPr>
          <p:spPr>
            <a:xfrm>
              <a:off x="843115" y="314324"/>
              <a:ext cx="738036" cy="7524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085" t="7015" r="70092" b="15529"/>
            <a:stretch/>
          </p:blipFill>
          <p:spPr>
            <a:xfrm>
              <a:off x="0" y="0"/>
              <a:ext cx="850030" cy="1213376"/>
            </a:xfrm>
            <a:prstGeom prst="rect">
              <a:avLst/>
            </a:prstGeom>
          </p:spPr>
        </p:pic>
        <p:sp>
          <p:nvSpPr>
            <p:cNvPr id="12" name="文本框 11"/>
            <p:cNvSpPr txBox="1"/>
            <p:nvPr userDrawn="1"/>
          </p:nvSpPr>
          <p:spPr>
            <a:xfrm>
              <a:off x="799556" y="284038"/>
              <a:ext cx="1157136" cy="830997"/>
            </a:xfrm>
            <a:prstGeom prst="rect">
              <a:avLst/>
            </a:prstGeom>
            <a:noFill/>
          </p:spPr>
          <p:txBody>
            <a:bodyPr wrap="square" rtlCol="0">
              <a:spAutoFit/>
            </a:bodyPr>
            <a:lstStyle/>
            <a:p>
              <a:r>
                <a:rPr lang="en-US" altLang="zh-CN" sz="3600" dirty="0">
                  <a:solidFill>
                    <a:schemeClr val="bg1"/>
                  </a:solidFill>
                  <a:latin typeface="04b_09" panose="00000400000000000000" pitchFamily="2" charset="0"/>
                </a:rPr>
                <a:t>0</a:t>
              </a:r>
              <a:r>
                <a:rPr lang="en-US" altLang="zh-CN" sz="4800" dirty="0">
                  <a:solidFill>
                    <a:schemeClr val="bg1"/>
                  </a:solidFill>
                  <a:latin typeface="04b_09" panose="00000400000000000000" pitchFamily="2" charset="0"/>
                </a:rPr>
                <a:t>1</a:t>
              </a:r>
              <a:endParaRPr lang="zh-CN" altLang="en-US" sz="4800" dirty="0">
                <a:solidFill>
                  <a:schemeClr val="bg1"/>
                </a:solidFill>
                <a:latin typeface="04b_09" panose="00000400000000000000" pitchFamily="2" charset="0"/>
              </a:endParaRPr>
            </a:p>
          </p:txBody>
        </p:sp>
        <p:sp>
          <p:nvSpPr>
            <p:cNvPr id="14" name="矩形 13"/>
            <p:cNvSpPr/>
            <p:nvPr userDrawn="1"/>
          </p:nvSpPr>
          <p:spPr>
            <a:xfrm>
              <a:off x="1609726" y="314324"/>
              <a:ext cx="45719" cy="7524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1390650" y="1213376"/>
              <a:ext cx="264795" cy="26997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55A11"/>
                </a:solidFill>
              </a:endParaRPr>
            </a:p>
          </p:txBody>
        </p:sp>
      </p:grpSp>
    </p:spTree>
    <p:extLst>
      <p:ext uri="{BB962C8B-B14F-4D97-AF65-F5344CB8AC3E}">
        <p14:creationId xmlns:p14="http://schemas.microsoft.com/office/powerpoint/2010/main" val="3971808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grpSp>
        <p:nvGrpSpPr>
          <p:cNvPr id="15" name="组合 14"/>
          <p:cNvGrpSpPr/>
          <p:nvPr userDrawn="1"/>
        </p:nvGrpSpPr>
        <p:grpSpPr>
          <a:xfrm>
            <a:off x="0" y="0"/>
            <a:ext cx="1906588" cy="1483352"/>
            <a:chOff x="0" y="0"/>
            <a:chExt cx="1906588" cy="1483352"/>
          </a:xfrm>
        </p:grpSpPr>
        <p:sp>
          <p:nvSpPr>
            <p:cNvPr id="13" name="矩形 12"/>
            <p:cNvSpPr/>
            <p:nvPr userDrawn="1"/>
          </p:nvSpPr>
          <p:spPr>
            <a:xfrm>
              <a:off x="843115" y="314324"/>
              <a:ext cx="738036" cy="7524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609726" y="314324"/>
              <a:ext cx="45719" cy="7524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9876" t="7244" r="53222" b="15370"/>
            <a:stretch/>
          </p:blipFill>
          <p:spPr>
            <a:xfrm>
              <a:off x="0" y="0"/>
              <a:ext cx="854759" cy="1213376"/>
            </a:xfrm>
            <a:prstGeom prst="rect">
              <a:avLst/>
            </a:prstGeom>
          </p:spPr>
        </p:pic>
        <p:sp>
          <p:nvSpPr>
            <p:cNvPr id="11" name="文本框 10"/>
            <p:cNvSpPr txBox="1"/>
            <p:nvPr userDrawn="1"/>
          </p:nvSpPr>
          <p:spPr>
            <a:xfrm>
              <a:off x="749452" y="336618"/>
              <a:ext cx="1157136" cy="707886"/>
            </a:xfrm>
            <a:prstGeom prst="rect">
              <a:avLst/>
            </a:prstGeom>
            <a:noFill/>
          </p:spPr>
          <p:txBody>
            <a:bodyPr wrap="square" rtlCol="0">
              <a:spAutoFit/>
            </a:bodyPr>
            <a:lstStyle/>
            <a:p>
              <a:r>
                <a:rPr lang="en-US" altLang="zh-CN" sz="3200" dirty="0">
                  <a:solidFill>
                    <a:schemeClr val="bg1"/>
                  </a:solidFill>
                  <a:latin typeface="04b_09" panose="00000400000000000000" pitchFamily="2" charset="0"/>
                </a:rPr>
                <a:t>0</a:t>
              </a:r>
              <a:r>
                <a:rPr lang="en-US" altLang="zh-CN" sz="4000" dirty="0">
                  <a:solidFill>
                    <a:schemeClr val="bg1"/>
                  </a:solidFill>
                  <a:latin typeface="04b_09" panose="00000400000000000000" pitchFamily="2" charset="0"/>
                </a:rPr>
                <a:t>2</a:t>
              </a:r>
              <a:endParaRPr lang="zh-CN" altLang="en-US" sz="4000" dirty="0">
                <a:solidFill>
                  <a:schemeClr val="bg1"/>
                </a:solidFill>
                <a:latin typeface="04b_09" panose="00000400000000000000" pitchFamily="2" charset="0"/>
              </a:endParaRPr>
            </a:p>
          </p:txBody>
        </p:sp>
        <p:sp>
          <p:nvSpPr>
            <p:cNvPr id="12" name="矩形 11"/>
            <p:cNvSpPr/>
            <p:nvPr userDrawn="1"/>
          </p:nvSpPr>
          <p:spPr>
            <a:xfrm>
              <a:off x="1390650" y="1213376"/>
              <a:ext cx="264795" cy="26997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灯片编号占位符 6"/>
          <p:cNvSpPr>
            <a:spLocks noGrp="1"/>
          </p:cNvSpPr>
          <p:nvPr>
            <p:ph type="sldNum" sz="quarter" idx="12"/>
          </p:nvPr>
        </p:nvSpPr>
        <p:spPr>
          <a:xfrm>
            <a:off x="8610600" y="6356350"/>
            <a:ext cx="2743200" cy="365125"/>
          </a:xfrm>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3445624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EA082BD2-1214-4E77-A96A-C87526B865E7}" type="slidenum">
              <a:rPr lang="zh-CN" altLang="en-US" smtClean="0"/>
              <a:t>‹#›</a:t>
            </a:fld>
            <a:endParaRPr lang="zh-CN" altLang="en-US"/>
          </a:p>
        </p:txBody>
      </p:sp>
      <p:grpSp>
        <p:nvGrpSpPr>
          <p:cNvPr id="13" name="组合 12"/>
          <p:cNvGrpSpPr/>
          <p:nvPr userDrawn="1"/>
        </p:nvGrpSpPr>
        <p:grpSpPr>
          <a:xfrm>
            <a:off x="-55668" y="0"/>
            <a:ext cx="1962256" cy="1483352"/>
            <a:chOff x="-55668" y="0"/>
            <a:chExt cx="1962256" cy="1483352"/>
          </a:xfrm>
        </p:grpSpPr>
        <p:grpSp>
          <p:nvGrpSpPr>
            <p:cNvPr id="6" name="组合 5"/>
            <p:cNvGrpSpPr/>
            <p:nvPr userDrawn="1"/>
          </p:nvGrpSpPr>
          <p:grpSpPr>
            <a:xfrm>
              <a:off x="749452" y="314324"/>
              <a:ext cx="1157136" cy="1169028"/>
              <a:chOff x="749452" y="314324"/>
              <a:chExt cx="1157136" cy="1169028"/>
            </a:xfrm>
          </p:grpSpPr>
          <p:sp>
            <p:nvSpPr>
              <p:cNvPr id="7" name="矩形 6"/>
              <p:cNvSpPr/>
              <p:nvPr userDrawn="1"/>
            </p:nvSpPr>
            <p:spPr>
              <a:xfrm>
                <a:off x="843115" y="314324"/>
                <a:ext cx="738036" cy="7524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609726" y="314324"/>
                <a:ext cx="45719" cy="7524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749452" y="336618"/>
                <a:ext cx="1157136" cy="707886"/>
              </a:xfrm>
              <a:prstGeom prst="rect">
                <a:avLst/>
              </a:prstGeom>
              <a:noFill/>
            </p:spPr>
            <p:txBody>
              <a:bodyPr wrap="square" rtlCol="0">
                <a:spAutoFit/>
              </a:bodyPr>
              <a:lstStyle/>
              <a:p>
                <a:r>
                  <a:rPr lang="en-US" altLang="zh-CN" sz="3200" dirty="0">
                    <a:solidFill>
                      <a:schemeClr val="bg1"/>
                    </a:solidFill>
                    <a:latin typeface="04b_09" panose="00000400000000000000" pitchFamily="2" charset="0"/>
                  </a:rPr>
                  <a:t>0</a:t>
                </a:r>
                <a:r>
                  <a:rPr lang="en-US" altLang="zh-CN" sz="4000" dirty="0">
                    <a:solidFill>
                      <a:schemeClr val="bg1"/>
                    </a:solidFill>
                    <a:latin typeface="04b_09" panose="00000400000000000000" pitchFamily="2" charset="0"/>
                  </a:rPr>
                  <a:t>3</a:t>
                </a:r>
                <a:endParaRPr lang="zh-CN" altLang="en-US" sz="4000" dirty="0">
                  <a:solidFill>
                    <a:schemeClr val="bg1"/>
                  </a:solidFill>
                  <a:latin typeface="04b_09" panose="00000400000000000000" pitchFamily="2" charset="0"/>
                </a:endParaRPr>
              </a:p>
            </p:txBody>
          </p:sp>
          <p:sp>
            <p:nvSpPr>
              <p:cNvPr id="11" name="矩形 10"/>
              <p:cNvSpPr/>
              <p:nvPr userDrawn="1"/>
            </p:nvSpPr>
            <p:spPr>
              <a:xfrm>
                <a:off x="1390650" y="1213376"/>
                <a:ext cx="264795" cy="26997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50044" t="10686" r="33172" b="16234"/>
            <a:stretch/>
          </p:blipFill>
          <p:spPr>
            <a:xfrm>
              <a:off x="-55668" y="0"/>
              <a:ext cx="898783" cy="1213376"/>
            </a:xfrm>
            <a:prstGeom prst="rect">
              <a:avLst/>
            </a:prstGeom>
          </p:spPr>
        </p:pic>
      </p:grpSp>
    </p:spTree>
    <p:extLst>
      <p:ext uri="{BB962C8B-B14F-4D97-AF65-F5344CB8AC3E}">
        <p14:creationId xmlns:p14="http://schemas.microsoft.com/office/powerpoint/2010/main" val="3966177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EA082BD2-1214-4E77-A96A-C87526B865E7}" type="slidenum">
              <a:rPr lang="zh-CN" altLang="en-US" smtClean="0"/>
              <a:t>‹#›</a:t>
            </a:fld>
            <a:endParaRPr lang="zh-CN" altLang="en-US"/>
          </a:p>
        </p:txBody>
      </p:sp>
      <p:grpSp>
        <p:nvGrpSpPr>
          <p:cNvPr id="2" name="组合 1"/>
          <p:cNvGrpSpPr/>
          <p:nvPr userDrawn="1"/>
        </p:nvGrpSpPr>
        <p:grpSpPr>
          <a:xfrm>
            <a:off x="0" y="-4170"/>
            <a:ext cx="1906588" cy="1487522"/>
            <a:chOff x="0" y="-4170"/>
            <a:chExt cx="1906588" cy="1487522"/>
          </a:xfrm>
        </p:grpSpPr>
        <p:grpSp>
          <p:nvGrpSpPr>
            <p:cNvPr id="6" name="组合 5"/>
            <p:cNvGrpSpPr/>
            <p:nvPr userDrawn="1"/>
          </p:nvGrpSpPr>
          <p:grpSpPr>
            <a:xfrm>
              <a:off x="749452" y="314324"/>
              <a:ext cx="1157136" cy="1169028"/>
              <a:chOff x="749452" y="314324"/>
              <a:chExt cx="1157136" cy="1169028"/>
            </a:xfrm>
          </p:grpSpPr>
          <p:sp>
            <p:nvSpPr>
              <p:cNvPr id="7" name="矩形 6"/>
              <p:cNvSpPr/>
              <p:nvPr userDrawn="1"/>
            </p:nvSpPr>
            <p:spPr>
              <a:xfrm>
                <a:off x="843115" y="314324"/>
                <a:ext cx="738036" cy="7524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609726" y="314324"/>
                <a:ext cx="45719" cy="7524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749452" y="336618"/>
                <a:ext cx="1157136" cy="707886"/>
              </a:xfrm>
              <a:prstGeom prst="rect">
                <a:avLst/>
              </a:prstGeom>
              <a:noFill/>
            </p:spPr>
            <p:txBody>
              <a:bodyPr wrap="square" rtlCol="0">
                <a:spAutoFit/>
              </a:bodyPr>
              <a:lstStyle/>
              <a:p>
                <a:r>
                  <a:rPr lang="en-US" altLang="zh-CN" sz="3200" dirty="0">
                    <a:solidFill>
                      <a:schemeClr val="bg1"/>
                    </a:solidFill>
                    <a:latin typeface="04b_09" panose="00000400000000000000" pitchFamily="2" charset="0"/>
                  </a:rPr>
                  <a:t>0</a:t>
                </a:r>
                <a:r>
                  <a:rPr lang="en-US" altLang="zh-CN" sz="4000" dirty="0">
                    <a:solidFill>
                      <a:schemeClr val="bg1"/>
                    </a:solidFill>
                    <a:latin typeface="04b_09" panose="00000400000000000000" pitchFamily="2" charset="0"/>
                  </a:rPr>
                  <a:t>4</a:t>
                </a:r>
                <a:endParaRPr lang="zh-CN" altLang="en-US" sz="4000" dirty="0">
                  <a:solidFill>
                    <a:schemeClr val="bg1"/>
                  </a:solidFill>
                  <a:latin typeface="04b_09" panose="00000400000000000000" pitchFamily="2" charset="0"/>
                </a:endParaRPr>
              </a:p>
            </p:txBody>
          </p:sp>
          <p:sp>
            <p:nvSpPr>
              <p:cNvPr id="11" name="矩形 10"/>
              <p:cNvSpPr/>
              <p:nvPr userDrawn="1"/>
            </p:nvSpPr>
            <p:spPr>
              <a:xfrm>
                <a:off x="1390650" y="1213376"/>
                <a:ext cx="264795" cy="26997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70328" t="6906" r="12711" b="15479"/>
            <a:stretch/>
          </p:blipFill>
          <p:spPr>
            <a:xfrm>
              <a:off x="0" y="-4170"/>
              <a:ext cx="858195" cy="1217546"/>
            </a:xfrm>
            <a:prstGeom prst="rect">
              <a:avLst/>
            </a:prstGeom>
          </p:spPr>
        </p:pic>
      </p:grpSp>
    </p:spTree>
    <p:extLst>
      <p:ext uri="{BB962C8B-B14F-4D97-AF65-F5344CB8AC3E}">
        <p14:creationId xmlns:p14="http://schemas.microsoft.com/office/powerpoint/2010/main" val="37523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EA082BD2-1214-4E77-A96A-C87526B865E7}" type="slidenum">
              <a:rPr lang="zh-CN" altLang="en-US" smtClean="0"/>
              <a:t>‹#›</a:t>
            </a:fld>
            <a:endParaRPr lang="zh-CN" altLang="en-US"/>
          </a:p>
        </p:txBody>
      </p:sp>
      <p:grpSp>
        <p:nvGrpSpPr>
          <p:cNvPr id="2" name="组合 1"/>
          <p:cNvGrpSpPr/>
          <p:nvPr userDrawn="1"/>
        </p:nvGrpSpPr>
        <p:grpSpPr>
          <a:xfrm>
            <a:off x="0" y="0"/>
            <a:ext cx="1906588" cy="1483352"/>
            <a:chOff x="0" y="0"/>
            <a:chExt cx="1906588" cy="1483352"/>
          </a:xfrm>
        </p:grpSpPr>
        <p:grpSp>
          <p:nvGrpSpPr>
            <p:cNvPr id="6" name="组合 5"/>
            <p:cNvGrpSpPr/>
            <p:nvPr userDrawn="1"/>
          </p:nvGrpSpPr>
          <p:grpSpPr>
            <a:xfrm>
              <a:off x="749452" y="314324"/>
              <a:ext cx="1157136" cy="1169028"/>
              <a:chOff x="749452" y="314324"/>
              <a:chExt cx="1157136" cy="1169028"/>
            </a:xfrm>
          </p:grpSpPr>
          <p:sp>
            <p:nvSpPr>
              <p:cNvPr id="7" name="矩形 6"/>
              <p:cNvSpPr/>
              <p:nvPr userDrawn="1"/>
            </p:nvSpPr>
            <p:spPr>
              <a:xfrm>
                <a:off x="843115" y="314324"/>
                <a:ext cx="738036" cy="7524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609726" y="314324"/>
                <a:ext cx="45719" cy="7524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749452" y="336618"/>
                <a:ext cx="1157136" cy="707886"/>
              </a:xfrm>
              <a:prstGeom prst="rect">
                <a:avLst/>
              </a:prstGeom>
              <a:noFill/>
            </p:spPr>
            <p:txBody>
              <a:bodyPr wrap="square" rtlCol="0">
                <a:spAutoFit/>
              </a:bodyPr>
              <a:lstStyle/>
              <a:p>
                <a:r>
                  <a:rPr lang="en-US" altLang="zh-CN" sz="3200" dirty="0">
                    <a:solidFill>
                      <a:schemeClr val="bg1"/>
                    </a:solidFill>
                    <a:latin typeface="04b_09" panose="00000400000000000000" pitchFamily="2" charset="0"/>
                  </a:rPr>
                  <a:t>0</a:t>
                </a:r>
                <a:r>
                  <a:rPr lang="en-US" altLang="zh-CN" sz="4000" dirty="0">
                    <a:solidFill>
                      <a:schemeClr val="bg1"/>
                    </a:solidFill>
                    <a:latin typeface="04b_09" panose="00000400000000000000" pitchFamily="2" charset="0"/>
                  </a:rPr>
                  <a:t>5</a:t>
                </a:r>
                <a:endParaRPr lang="zh-CN" altLang="en-US" sz="4000" dirty="0">
                  <a:solidFill>
                    <a:schemeClr val="bg1"/>
                  </a:solidFill>
                  <a:latin typeface="04b_09" panose="00000400000000000000" pitchFamily="2" charset="0"/>
                </a:endParaRPr>
              </a:p>
            </p:txBody>
          </p:sp>
          <p:sp>
            <p:nvSpPr>
              <p:cNvPr id="11" name="矩形 10"/>
              <p:cNvSpPr/>
              <p:nvPr userDrawn="1"/>
            </p:nvSpPr>
            <p:spPr>
              <a:xfrm>
                <a:off x="1390650" y="1213376"/>
                <a:ext cx="264795" cy="26997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13085" t="7015" r="70092" b="15529"/>
            <a:stretch/>
          </p:blipFill>
          <p:spPr>
            <a:xfrm>
              <a:off x="0" y="0"/>
              <a:ext cx="850030" cy="1213376"/>
            </a:xfrm>
            <a:prstGeom prst="rect">
              <a:avLst/>
            </a:prstGeom>
          </p:spPr>
        </p:pic>
      </p:grpSp>
    </p:spTree>
    <p:extLst>
      <p:ext uri="{BB962C8B-B14F-4D97-AF65-F5344CB8AC3E}">
        <p14:creationId xmlns:p14="http://schemas.microsoft.com/office/powerpoint/2010/main" val="3311759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EA082BD2-1214-4E77-A96A-C87526B865E7}" type="slidenum">
              <a:rPr lang="zh-CN" altLang="en-US" smtClean="0"/>
              <a:t>‹#›</a:t>
            </a:fld>
            <a:endParaRPr lang="zh-CN" altLang="en-US"/>
          </a:p>
        </p:txBody>
      </p:sp>
    </p:spTree>
    <p:extLst>
      <p:ext uri="{BB962C8B-B14F-4D97-AF65-F5344CB8AC3E}">
        <p14:creationId xmlns:p14="http://schemas.microsoft.com/office/powerpoint/2010/main" val="492342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082BD2-1214-4E77-A96A-C87526B865E7}" type="slidenum">
              <a:rPr lang="zh-CN" altLang="en-US" smtClean="0"/>
              <a:t>‹#›</a:t>
            </a:fld>
            <a:endParaRPr lang="zh-CN" altLang="en-US" dirty="0"/>
          </a:p>
        </p:txBody>
      </p:sp>
    </p:spTree>
    <p:extLst>
      <p:ext uri="{BB962C8B-B14F-4D97-AF65-F5344CB8AC3E}">
        <p14:creationId xmlns:p14="http://schemas.microsoft.com/office/powerpoint/2010/main" val="4003376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85" r:id="rId6"/>
    <p:sldLayoutId id="2147483686" r:id="rId7"/>
    <p:sldLayoutId id="2147483687" r:id="rId8"/>
    <p:sldLayoutId id="2147483653" r:id="rId9"/>
    <p:sldLayoutId id="2147483654" r:id="rId10"/>
    <p:sldLayoutId id="2147483655" r:id="rId11"/>
    <p:sldLayoutId id="2147483656" r:id="rId12"/>
    <p:sldLayoutId id="2147483657" r:id="rId13"/>
    <p:sldLayoutId id="2147483658" r:id="rId14"/>
    <p:sldLayoutId id="2147483659" r:id="rId15"/>
    <p:sldLayoutId id="2147483688"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082BD2-1214-4E77-A96A-C87526B865E7}" type="slidenum">
              <a:rPr lang="zh-CN" altLang="en-US" smtClean="0"/>
              <a:t>‹#›</a:t>
            </a:fld>
            <a:endParaRPr lang="zh-CN" altLang="en-US" dirty="0"/>
          </a:p>
        </p:txBody>
      </p:sp>
    </p:spTree>
    <p:extLst>
      <p:ext uri="{BB962C8B-B14F-4D97-AF65-F5344CB8AC3E}">
        <p14:creationId xmlns:p14="http://schemas.microsoft.com/office/powerpoint/2010/main" val="171980674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627871"/>
      </p:ext>
    </p:extLst>
  </p:cSld>
  <p:clrMap bg1="lt1" tx1="dk1" bg2="lt2" tx2="dk2" accent1="accent1" accent2="accent2" accent3="accent3" accent4="accent4" accent5="accent5" accent6="accent6" hlink="hlink" folHlink="folHlink"/>
  <p:sldLayoutIdLst>
    <p:sldLayoutId id="2147483708" r:id="rId1"/>
    <p:sldLayoutId id="214748370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3.png"/><Relationship Id="rId4" Type="http://schemas.openxmlformats.org/officeDocument/2006/relationships/slide" Target="slide6.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占位符 1"/>
          <p:cNvSpPr txBox="1">
            <a:spLocks/>
          </p:cNvSpPr>
          <p:nvPr/>
        </p:nvSpPr>
        <p:spPr>
          <a:xfrm>
            <a:off x="2883049" y="386591"/>
            <a:ext cx="587277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zh-CN" altLang="en-US" sz="5400" b="1" dirty="0">
                <a:latin typeface="微软雅黑" panose="020B0503020204020204" pitchFamily="34" charset="-122"/>
                <a:ea typeface="微软雅黑" panose="020B0503020204020204" pitchFamily="34" charset="-122"/>
              </a:rPr>
              <a:t>徐州医科大学</a:t>
            </a:r>
          </a:p>
        </p:txBody>
      </p:sp>
      <p:sp>
        <p:nvSpPr>
          <p:cNvPr id="6" name="矩形 5"/>
          <p:cNvSpPr/>
          <p:nvPr/>
        </p:nvSpPr>
        <p:spPr>
          <a:xfrm>
            <a:off x="7780713" y="386591"/>
            <a:ext cx="2443942" cy="6471409"/>
          </a:xfrm>
          <a:prstGeom prst="rect">
            <a:avLst/>
          </a:prstGeom>
          <a:solidFill>
            <a:srgbClr val="00ABB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98572" y="609301"/>
            <a:ext cx="96819" cy="7940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8" name="直接连接符 7"/>
          <p:cNvCxnSpPr/>
          <p:nvPr/>
        </p:nvCxnSpPr>
        <p:spPr>
          <a:xfrm flipH="1">
            <a:off x="7250654" y="609300"/>
            <a:ext cx="5" cy="7940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占位符 3"/>
          <p:cNvSpPr>
            <a:spLocks noGrp="1"/>
          </p:cNvSpPr>
          <p:nvPr>
            <p:ph type="body" sz="quarter" idx="4294967295"/>
          </p:nvPr>
        </p:nvSpPr>
        <p:spPr>
          <a:xfrm>
            <a:off x="5672171" y="1342594"/>
            <a:ext cx="1843515" cy="828468"/>
          </a:xfrm>
          <a:prstGeom prst="rect">
            <a:avLst/>
          </a:prstGeom>
        </p:spPr>
        <p:txBody>
          <a:bodyPr>
            <a:normAutofit/>
          </a:bodyPr>
          <a:lstStyle/>
          <a:p>
            <a:pPr marL="0" indent="0">
              <a:lnSpc>
                <a:spcPct val="100000"/>
              </a:lnSpc>
              <a:buNone/>
            </a:pPr>
            <a:r>
              <a:rPr lang="en-US" altLang="zh-CN" sz="2400" b="1" dirty="0" err="1">
                <a:latin typeface="Marck Script" panose="02000000000000000000" pitchFamily="2" charset="0"/>
                <a:ea typeface="Microsoft JhengHei UI Light" panose="020B0304030504040204" pitchFamily="34" charset="-120"/>
              </a:rPr>
              <a:t>Pancy</a:t>
            </a:r>
            <a:r>
              <a:rPr lang="en-US" altLang="zh-CN" b="1" dirty="0">
                <a:latin typeface="AR BERKLEY" panose="02000000000000000000" pitchFamily="2" charset="0"/>
                <a:ea typeface="Microsoft JhengHei UI Light" panose="020B0304030504040204" pitchFamily="34" charset="-120"/>
              </a:rPr>
              <a:t> </a:t>
            </a:r>
            <a:r>
              <a:rPr lang="en-US" altLang="zh-CN" sz="1400" dirty="0">
                <a:latin typeface="思源黑体 CN Heavy" panose="020B0A00000000000000" pitchFamily="34" charset="-122"/>
                <a:ea typeface="思源黑体 CN Heavy" panose="020B0A00000000000000" pitchFamily="34" charset="-122"/>
              </a:rPr>
              <a:t>from</a:t>
            </a:r>
            <a:endParaRPr lang="en-US" altLang="zh-CN" dirty="0">
              <a:latin typeface="思源黑体 CN Heavy" panose="020B0A00000000000000" pitchFamily="34" charset="-122"/>
              <a:ea typeface="思源黑体 CN Heavy" panose="020B0A00000000000000" pitchFamily="34" charset="-122"/>
            </a:endParaRPr>
          </a:p>
        </p:txBody>
      </p:sp>
      <p:sp>
        <p:nvSpPr>
          <p:cNvPr id="10" name="矩形 9"/>
          <p:cNvSpPr/>
          <p:nvPr/>
        </p:nvSpPr>
        <p:spPr>
          <a:xfrm>
            <a:off x="2974058" y="1801501"/>
            <a:ext cx="4541628" cy="461665"/>
          </a:xfrm>
          <a:prstGeom prst="rect">
            <a:avLst/>
          </a:prstGeom>
        </p:spPr>
        <p:txBody>
          <a:bodyPr wrap="none">
            <a:spAutoFit/>
          </a:bodyPr>
          <a:lstStyle/>
          <a:p>
            <a:r>
              <a:rPr lang="en-US" altLang="zh-CN" sz="2400" dirty="0">
                <a:latin typeface="思源黑体 CN ExtraLight" panose="020B0200000000000000" pitchFamily="34" charset="-122"/>
                <a:ea typeface="思源黑体 CN ExtraLight" panose="020B0200000000000000" pitchFamily="34" charset="-122"/>
              </a:rPr>
              <a:t>XUZHOU MEDICAL UNIVERSITY</a:t>
            </a:r>
          </a:p>
        </p:txBody>
      </p:sp>
    </p:spTree>
    <p:extLst>
      <p:ext uri="{BB962C8B-B14F-4D97-AF65-F5344CB8AC3E}">
        <p14:creationId xmlns:p14="http://schemas.microsoft.com/office/powerpoint/2010/main" val="1649157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a:ext uri="{FF2B5EF4-FFF2-40B4-BE49-F238E27FC236}">
                <a16:creationId xmlns:a16="http://schemas.microsoft.com/office/drawing/2014/main" id="{08EB6DFF-8E56-4233-AD39-40348CB4ADA6}"/>
              </a:ext>
            </a:extLst>
          </p:cNvPr>
          <p:cNvSpPr txBox="1">
            <a:spLocks/>
          </p:cNvSpPr>
          <p:nvPr/>
        </p:nvSpPr>
        <p:spPr>
          <a:xfrm>
            <a:off x="1727199" y="400051"/>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600" b="1" dirty="0">
                <a:latin typeface="Arial"/>
                <a:ea typeface="微软雅黑"/>
              </a:rPr>
              <a:t>点击此处添加标题</a:t>
            </a:r>
          </a:p>
        </p:txBody>
      </p:sp>
      <p:sp>
        <p:nvSpPr>
          <p:cNvPr id="18" name="文本占位符 2"/>
          <p:cNvSpPr txBox="1">
            <a:spLocks/>
          </p:cNvSpPr>
          <p:nvPr/>
        </p:nvSpPr>
        <p:spPr>
          <a:xfrm>
            <a:off x="1784704" y="116274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点击此处添加副标题</a:t>
            </a:r>
          </a:p>
        </p:txBody>
      </p:sp>
      <p:sp>
        <p:nvSpPr>
          <p:cNvPr id="19" name="矩形 18"/>
          <p:cNvSpPr/>
          <p:nvPr/>
        </p:nvSpPr>
        <p:spPr>
          <a:xfrm>
            <a:off x="6576165" y="0"/>
            <a:ext cx="5615836" cy="6858000"/>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1775379" y="5193097"/>
            <a:ext cx="237995" cy="205168"/>
          </a:xfrm>
          <a:prstGeom prst="triangle">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
          <p:cNvSpPr txBox="1">
            <a:spLocks/>
          </p:cNvSpPr>
          <p:nvPr/>
        </p:nvSpPr>
        <p:spPr>
          <a:xfrm>
            <a:off x="2088531" y="512311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点击此处添加图片介绍</a:t>
            </a:r>
          </a:p>
        </p:txBody>
      </p:sp>
      <p:grpSp>
        <p:nvGrpSpPr>
          <p:cNvPr id="22" name="组合 21"/>
          <p:cNvGrpSpPr/>
          <p:nvPr/>
        </p:nvGrpSpPr>
        <p:grpSpPr>
          <a:xfrm>
            <a:off x="1702770" y="5916585"/>
            <a:ext cx="8594427" cy="1015623"/>
            <a:chOff x="3506059" y="6057873"/>
            <a:chExt cx="8594427" cy="1015623"/>
          </a:xfrm>
        </p:grpSpPr>
        <p:sp>
          <p:nvSpPr>
            <p:cNvPr id="23" name="等腰三角形 22"/>
            <p:cNvSpPr/>
            <p:nvPr/>
          </p:nvSpPr>
          <p:spPr>
            <a:xfrm rot="5400000">
              <a:off x="6079955" y="6154404"/>
              <a:ext cx="227180" cy="195845"/>
            </a:xfrm>
            <a:prstGeom prst="triangle">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
            <p:cNvSpPr txBox="1">
              <a:spLocks/>
            </p:cNvSpPr>
            <p:nvPr/>
          </p:nvSpPr>
          <p:spPr>
            <a:xfrm>
              <a:off x="3506059" y="605787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点击此处添加图片介绍</a:t>
              </a:r>
            </a:p>
          </p:txBody>
        </p:sp>
      </p:gr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29" y="1845976"/>
            <a:ext cx="5336254" cy="2890471"/>
          </a:xfrm>
          <a:prstGeom prst="rect">
            <a:avLst/>
          </a:prstGeom>
        </p:spPr>
      </p:pic>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l="13073" r="40540"/>
          <a:stretch/>
        </p:blipFill>
        <p:spPr>
          <a:xfrm>
            <a:off x="7955937" y="975405"/>
            <a:ext cx="3303203" cy="4747847"/>
          </a:xfrm>
          <a:prstGeom prst="rect">
            <a:avLst/>
          </a:prstGeom>
        </p:spPr>
      </p:pic>
      <p:sp>
        <p:nvSpPr>
          <p:cNvPr id="2" name="灯片编号占位符 1"/>
          <p:cNvSpPr>
            <a:spLocks noGrp="1"/>
          </p:cNvSpPr>
          <p:nvPr>
            <p:ph type="sldNum" sz="quarter" idx="12"/>
          </p:nvPr>
        </p:nvSpPr>
        <p:spPr/>
        <p:txBody>
          <a:bodyPr/>
          <a:lstStyle/>
          <a:p>
            <a:fld id="{EA082BD2-1214-4E77-A96A-C87526B865E7}" type="slidenum">
              <a:rPr lang="zh-CN" altLang="en-US" smtClean="0"/>
              <a:t>10</a:t>
            </a:fld>
            <a:endParaRPr lang="zh-CN" altLang="en-US"/>
          </a:p>
        </p:txBody>
      </p:sp>
    </p:spTree>
    <p:extLst>
      <p:ext uri="{BB962C8B-B14F-4D97-AF65-F5344CB8AC3E}">
        <p14:creationId xmlns:p14="http://schemas.microsoft.com/office/powerpoint/2010/main" val="38667503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0391" y="2299956"/>
            <a:ext cx="10181365" cy="1613954"/>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flipH="1">
            <a:off x="9953625" y="809624"/>
            <a:ext cx="2238374" cy="2238367"/>
          </a:xfrm>
          <a:prstGeom prst="rect">
            <a:avLst/>
          </a:prstGeom>
          <a:solidFill>
            <a:srgbClr val="00AB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hape 1464">
            <a:extLst>
              <a:ext uri="{FF2B5EF4-FFF2-40B4-BE49-F238E27FC236}">
                <a16:creationId xmlns:a16="http://schemas.microsoft.com/office/drawing/2014/main" id="{22A40D3F-7DE5-4D2F-B6A1-95B80EF40405}"/>
              </a:ext>
            </a:extLst>
          </p:cNvPr>
          <p:cNvCxnSpPr>
            <a:cxnSpLocks/>
          </p:cNvCxnSpPr>
          <p:nvPr/>
        </p:nvCxnSpPr>
        <p:spPr>
          <a:xfrm>
            <a:off x="3709230" y="4088653"/>
            <a:ext cx="0" cy="1372347"/>
          </a:xfrm>
          <a:prstGeom prst="straightConnector1">
            <a:avLst/>
          </a:prstGeom>
          <a:ln w="3175" cap="rnd">
            <a:solidFill>
              <a:schemeClr val="tx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Shape 1464">
            <a:extLst>
              <a:ext uri="{FF2B5EF4-FFF2-40B4-BE49-F238E27FC236}">
                <a16:creationId xmlns:a16="http://schemas.microsoft.com/office/drawing/2014/main" id="{C88D0203-3DD4-4498-AE2D-37563ABC9DBE}"/>
              </a:ext>
            </a:extLst>
          </p:cNvPr>
          <p:cNvCxnSpPr>
            <a:cxnSpLocks/>
          </p:cNvCxnSpPr>
          <p:nvPr/>
        </p:nvCxnSpPr>
        <p:spPr>
          <a:xfrm>
            <a:off x="6095999" y="4088653"/>
            <a:ext cx="0" cy="1372347"/>
          </a:xfrm>
          <a:prstGeom prst="straightConnector1">
            <a:avLst/>
          </a:prstGeom>
          <a:ln w="3175" cap="rnd">
            <a:solidFill>
              <a:schemeClr val="tx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 name="Shape 1464">
            <a:extLst>
              <a:ext uri="{FF2B5EF4-FFF2-40B4-BE49-F238E27FC236}">
                <a16:creationId xmlns:a16="http://schemas.microsoft.com/office/drawing/2014/main" id="{741B4B5A-A8FD-4B89-9A9B-636A9E2C6E2A}"/>
              </a:ext>
            </a:extLst>
          </p:cNvPr>
          <p:cNvCxnSpPr>
            <a:cxnSpLocks/>
          </p:cNvCxnSpPr>
          <p:nvPr/>
        </p:nvCxnSpPr>
        <p:spPr>
          <a:xfrm>
            <a:off x="8482768" y="4088653"/>
            <a:ext cx="0" cy="1372347"/>
          </a:xfrm>
          <a:prstGeom prst="straightConnector1">
            <a:avLst/>
          </a:prstGeom>
          <a:ln w="3175" cap="rnd">
            <a:solidFill>
              <a:schemeClr val="tx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388" t="41662" r="388" b="34882"/>
          <a:stretch/>
        </p:blipFill>
        <p:spPr>
          <a:xfrm>
            <a:off x="-81048" y="1250565"/>
            <a:ext cx="11329214" cy="1793005"/>
          </a:xfrm>
          <a:prstGeom prst="rect">
            <a:avLst/>
          </a:prstGeom>
        </p:spPr>
      </p:pic>
      <p:grpSp>
        <p:nvGrpSpPr>
          <p:cNvPr id="3" name="组合 2"/>
          <p:cNvGrpSpPr/>
          <p:nvPr/>
        </p:nvGrpSpPr>
        <p:grpSpPr>
          <a:xfrm>
            <a:off x="1539260" y="3121111"/>
            <a:ext cx="1953171" cy="2037619"/>
            <a:chOff x="1539260" y="3121111"/>
            <a:chExt cx="1953171" cy="2037619"/>
          </a:xfrm>
        </p:grpSpPr>
        <p:sp>
          <p:nvSpPr>
            <p:cNvPr id="6" name="Shape 1448">
              <a:extLst>
                <a:ext uri="{FF2B5EF4-FFF2-40B4-BE49-F238E27FC236}">
                  <a16:creationId xmlns:a16="http://schemas.microsoft.com/office/drawing/2014/main" id="{EBCF0E56-4D07-4ACD-BCE0-FD021E8C1E9D}"/>
                </a:ext>
              </a:extLst>
            </p:cNvPr>
            <p:cNvSpPr txBox="1"/>
            <p:nvPr/>
          </p:nvSpPr>
          <p:spPr>
            <a:xfrm>
              <a:off x="1539260" y="4304553"/>
              <a:ext cx="1953171" cy="392512"/>
            </a:xfrm>
            <a:prstGeom prst="rect">
              <a:avLst/>
            </a:prstGeom>
            <a:noFill/>
            <a:ln>
              <a:noFill/>
            </a:ln>
          </p:spPr>
          <p:txBody>
            <a:bodyPr wrap="none" lIns="45713" tIns="22850" rIns="45713" bIns="22850" anchor="t" anchorCtr="0">
              <a:normAutofit/>
            </a:bodyPr>
            <a:lstStyle/>
            <a:p>
              <a:pPr algn="ctr">
                <a:buSzPct val="25000"/>
              </a:pPr>
              <a:r>
                <a:rPr lang="de-DE" sz="2000" b="1" dirty="0">
                  <a:sym typeface="Calibri"/>
                </a:rPr>
                <a:t>Text here</a:t>
              </a:r>
            </a:p>
          </p:txBody>
        </p:sp>
        <p:sp>
          <p:nvSpPr>
            <p:cNvPr id="7" name="Shape 1450">
              <a:extLst>
                <a:ext uri="{FF2B5EF4-FFF2-40B4-BE49-F238E27FC236}">
                  <a16:creationId xmlns:a16="http://schemas.microsoft.com/office/drawing/2014/main" id="{2B7C67C7-0A37-40F8-80F1-9992E28854A2}"/>
                </a:ext>
              </a:extLst>
            </p:cNvPr>
            <p:cNvSpPr txBox="1"/>
            <p:nvPr/>
          </p:nvSpPr>
          <p:spPr>
            <a:xfrm>
              <a:off x="1627938" y="4697065"/>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nvGrpSpPr>
            <p:cNvPr id="34" name="组合 33"/>
            <p:cNvGrpSpPr/>
            <p:nvPr/>
          </p:nvGrpSpPr>
          <p:grpSpPr>
            <a:xfrm>
              <a:off x="2067165" y="3121111"/>
              <a:ext cx="897359" cy="626792"/>
              <a:chOff x="5051120" y="3104047"/>
              <a:chExt cx="897359" cy="626792"/>
            </a:xfrm>
          </p:grpSpPr>
          <p:sp>
            <p:nvSpPr>
              <p:cNvPr id="35" name="Freeform 111"/>
              <p:cNvSpPr>
                <a:spLocks/>
              </p:cNvSpPr>
              <p:nvPr/>
            </p:nvSpPr>
            <p:spPr bwMode="auto">
              <a:xfrm>
                <a:off x="5604491" y="3431719"/>
                <a:ext cx="343988" cy="299120"/>
              </a:xfrm>
              <a:custGeom>
                <a:avLst/>
                <a:gdLst>
                  <a:gd name="T0" fmla="*/ 189 w 253"/>
                  <a:gd name="T1" fmla="*/ 0 h 220"/>
                  <a:gd name="T2" fmla="*/ 253 w 253"/>
                  <a:gd name="T3" fmla="*/ 112 h 220"/>
                  <a:gd name="T4" fmla="*/ 189 w 253"/>
                  <a:gd name="T5" fmla="*/ 220 h 220"/>
                  <a:gd name="T6" fmla="*/ 63 w 253"/>
                  <a:gd name="T7" fmla="*/ 220 h 220"/>
                  <a:gd name="T8" fmla="*/ 0 w 253"/>
                  <a:gd name="T9" fmla="*/ 112 h 220"/>
                  <a:gd name="T10" fmla="*/ 63 w 253"/>
                  <a:gd name="T11" fmla="*/ 0 h 220"/>
                  <a:gd name="T12" fmla="*/ 189 w 253"/>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53" h="220">
                    <a:moveTo>
                      <a:pt x="189" y="0"/>
                    </a:moveTo>
                    <a:lnTo>
                      <a:pt x="253" y="112"/>
                    </a:lnTo>
                    <a:lnTo>
                      <a:pt x="189" y="220"/>
                    </a:lnTo>
                    <a:lnTo>
                      <a:pt x="63" y="220"/>
                    </a:lnTo>
                    <a:lnTo>
                      <a:pt x="0" y="112"/>
                    </a:lnTo>
                    <a:lnTo>
                      <a:pt x="63" y="0"/>
                    </a:lnTo>
                    <a:lnTo>
                      <a:pt x="189" y="0"/>
                    </a:lnTo>
                    <a:close/>
                  </a:path>
                </a:pathLst>
              </a:custGeom>
              <a:solidFill>
                <a:srgbClr val="00AB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12"/>
              <p:cNvSpPr>
                <a:spLocks noEditPoints="1"/>
              </p:cNvSpPr>
              <p:nvPr/>
            </p:nvSpPr>
            <p:spPr bwMode="auto">
              <a:xfrm>
                <a:off x="5331205" y="3271282"/>
                <a:ext cx="343988" cy="299120"/>
              </a:xfrm>
              <a:custGeom>
                <a:avLst/>
                <a:gdLst>
                  <a:gd name="T0" fmla="*/ 189 w 253"/>
                  <a:gd name="T1" fmla="*/ 0 h 220"/>
                  <a:gd name="T2" fmla="*/ 253 w 253"/>
                  <a:gd name="T3" fmla="*/ 109 h 220"/>
                  <a:gd name="T4" fmla="*/ 189 w 253"/>
                  <a:gd name="T5" fmla="*/ 220 h 220"/>
                  <a:gd name="T6" fmla="*/ 61 w 253"/>
                  <a:gd name="T7" fmla="*/ 220 h 220"/>
                  <a:gd name="T8" fmla="*/ 0 w 253"/>
                  <a:gd name="T9" fmla="*/ 109 h 220"/>
                  <a:gd name="T10" fmla="*/ 61 w 253"/>
                  <a:gd name="T11" fmla="*/ 0 h 220"/>
                  <a:gd name="T12" fmla="*/ 189 w 253"/>
                  <a:gd name="T13" fmla="*/ 0 h 220"/>
                  <a:gd name="T14" fmla="*/ 234 w 253"/>
                  <a:gd name="T15" fmla="*/ 109 h 220"/>
                  <a:gd name="T16" fmla="*/ 179 w 253"/>
                  <a:gd name="T17" fmla="*/ 17 h 220"/>
                  <a:gd name="T18" fmla="*/ 71 w 253"/>
                  <a:gd name="T19" fmla="*/ 17 h 220"/>
                  <a:gd name="T20" fmla="*/ 16 w 253"/>
                  <a:gd name="T21" fmla="*/ 109 h 220"/>
                  <a:gd name="T22" fmla="*/ 71 w 253"/>
                  <a:gd name="T23" fmla="*/ 204 h 220"/>
                  <a:gd name="T24" fmla="*/ 179 w 253"/>
                  <a:gd name="T25" fmla="*/ 204 h 220"/>
                  <a:gd name="T26" fmla="*/ 234 w 253"/>
                  <a:gd name="T27" fmla="*/ 1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20">
                    <a:moveTo>
                      <a:pt x="189" y="0"/>
                    </a:moveTo>
                    <a:lnTo>
                      <a:pt x="253" y="109"/>
                    </a:lnTo>
                    <a:lnTo>
                      <a:pt x="189" y="220"/>
                    </a:lnTo>
                    <a:lnTo>
                      <a:pt x="61" y="220"/>
                    </a:lnTo>
                    <a:lnTo>
                      <a:pt x="0" y="109"/>
                    </a:lnTo>
                    <a:lnTo>
                      <a:pt x="61" y="0"/>
                    </a:lnTo>
                    <a:lnTo>
                      <a:pt x="189" y="0"/>
                    </a:lnTo>
                    <a:close/>
                    <a:moveTo>
                      <a:pt x="234" y="109"/>
                    </a:moveTo>
                    <a:lnTo>
                      <a:pt x="179" y="17"/>
                    </a:lnTo>
                    <a:lnTo>
                      <a:pt x="71" y="17"/>
                    </a:lnTo>
                    <a:lnTo>
                      <a:pt x="16" y="109"/>
                    </a:lnTo>
                    <a:lnTo>
                      <a:pt x="71" y="204"/>
                    </a:lnTo>
                    <a:lnTo>
                      <a:pt x="179" y="204"/>
                    </a:lnTo>
                    <a:lnTo>
                      <a:pt x="234"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13"/>
              <p:cNvSpPr>
                <a:spLocks/>
              </p:cNvSpPr>
              <p:nvPr/>
            </p:nvSpPr>
            <p:spPr bwMode="auto">
              <a:xfrm>
                <a:off x="5051120" y="3104047"/>
                <a:ext cx="343988" cy="299120"/>
              </a:xfrm>
              <a:custGeom>
                <a:avLst/>
                <a:gdLst>
                  <a:gd name="T0" fmla="*/ 189 w 253"/>
                  <a:gd name="T1" fmla="*/ 0 h 220"/>
                  <a:gd name="T2" fmla="*/ 253 w 253"/>
                  <a:gd name="T3" fmla="*/ 111 h 220"/>
                  <a:gd name="T4" fmla="*/ 189 w 253"/>
                  <a:gd name="T5" fmla="*/ 220 h 220"/>
                  <a:gd name="T6" fmla="*/ 61 w 253"/>
                  <a:gd name="T7" fmla="*/ 220 h 220"/>
                  <a:gd name="T8" fmla="*/ 0 w 253"/>
                  <a:gd name="T9" fmla="*/ 111 h 220"/>
                  <a:gd name="T10" fmla="*/ 61 w 253"/>
                  <a:gd name="T11" fmla="*/ 0 h 220"/>
                  <a:gd name="T12" fmla="*/ 189 w 253"/>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53" h="220">
                    <a:moveTo>
                      <a:pt x="189" y="0"/>
                    </a:moveTo>
                    <a:lnTo>
                      <a:pt x="253" y="111"/>
                    </a:lnTo>
                    <a:lnTo>
                      <a:pt x="189" y="220"/>
                    </a:lnTo>
                    <a:lnTo>
                      <a:pt x="61" y="220"/>
                    </a:lnTo>
                    <a:lnTo>
                      <a:pt x="0" y="111"/>
                    </a:lnTo>
                    <a:lnTo>
                      <a:pt x="61" y="0"/>
                    </a:lnTo>
                    <a:lnTo>
                      <a:pt x="189" y="0"/>
                    </a:lnTo>
                    <a:close/>
                  </a:path>
                </a:pathLst>
              </a:custGeom>
              <a:solidFill>
                <a:srgbClr val="39D7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14"/>
              <p:cNvSpPr>
                <a:spLocks noEditPoints="1"/>
              </p:cNvSpPr>
              <p:nvPr/>
            </p:nvSpPr>
            <p:spPr bwMode="auto">
              <a:xfrm>
                <a:off x="5051120" y="3431719"/>
                <a:ext cx="343988" cy="299120"/>
              </a:xfrm>
              <a:custGeom>
                <a:avLst/>
                <a:gdLst>
                  <a:gd name="T0" fmla="*/ 189 w 253"/>
                  <a:gd name="T1" fmla="*/ 0 h 220"/>
                  <a:gd name="T2" fmla="*/ 253 w 253"/>
                  <a:gd name="T3" fmla="*/ 112 h 220"/>
                  <a:gd name="T4" fmla="*/ 189 w 253"/>
                  <a:gd name="T5" fmla="*/ 220 h 220"/>
                  <a:gd name="T6" fmla="*/ 61 w 253"/>
                  <a:gd name="T7" fmla="*/ 220 h 220"/>
                  <a:gd name="T8" fmla="*/ 0 w 253"/>
                  <a:gd name="T9" fmla="*/ 112 h 220"/>
                  <a:gd name="T10" fmla="*/ 61 w 253"/>
                  <a:gd name="T11" fmla="*/ 0 h 220"/>
                  <a:gd name="T12" fmla="*/ 189 w 253"/>
                  <a:gd name="T13" fmla="*/ 0 h 220"/>
                  <a:gd name="T14" fmla="*/ 234 w 253"/>
                  <a:gd name="T15" fmla="*/ 112 h 220"/>
                  <a:gd name="T16" fmla="*/ 180 w 253"/>
                  <a:gd name="T17" fmla="*/ 17 h 220"/>
                  <a:gd name="T18" fmla="*/ 71 w 253"/>
                  <a:gd name="T19" fmla="*/ 17 h 220"/>
                  <a:gd name="T20" fmla="*/ 17 w 253"/>
                  <a:gd name="T21" fmla="*/ 112 h 220"/>
                  <a:gd name="T22" fmla="*/ 71 w 253"/>
                  <a:gd name="T23" fmla="*/ 204 h 220"/>
                  <a:gd name="T24" fmla="*/ 180 w 253"/>
                  <a:gd name="T25" fmla="*/ 204 h 220"/>
                  <a:gd name="T26" fmla="*/ 234 w 253"/>
                  <a:gd name="T27" fmla="*/ 1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20">
                    <a:moveTo>
                      <a:pt x="189" y="0"/>
                    </a:moveTo>
                    <a:lnTo>
                      <a:pt x="253" y="112"/>
                    </a:lnTo>
                    <a:lnTo>
                      <a:pt x="189" y="220"/>
                    </a:lnTo>
                    <a:lnTo>
                      <a:pt x="61" y="220"/>
                    </a:lnTo>
                    <a:lnTo>
                      <a:pt x="0" y="112"/>
                    </a:lnTo>
                    <a:lnTo>
                      <a:pt x="61" y="0"/>
                    </a:lnTo>
                    <a:lnTo>
                      <a:pt x="189" y="0"/>
                    </a:lnTo>
                    <a:close/>
                    <a:moveTo>
                      <a:pt x="234" y="112"/>
                    </a:moveTo>
                    <a:lnTo>
                      <a:pt x="180" y="17"/>
                    </a:lnTo>
                    <a:lnTo>
                      <a:pt x="71" y="17"/>
                    </a:lnTo>
                    <a:lnTo>
                      <a:pt x="17" y="112"/>
                    </a:lnTo>
                    <a:lnTo>
                      <a:pt x="71" y="204"/>
                    </a:lnTo>
                    <a:lnTo>
                      <a:pt x="180" y="204"/>
                    </a:lnTo>
                    <a:lnTo>
                      <a:pt x="234" y="1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2" name="组合 21"/>
          <p:cNvGrpSpPr/>
          <p:nvPr/>
        </p:nvGrpSpPr>
        <p:grpSpPr>
          <a:xfrm>
            <a:off x="6312798" y="3121111"/>
            <a:ext cx="1953171" cy="2037619"/>
            <a:chOff x="6312798" y="3121111"/>
            <a:chExt cx="1953171" cy="2037619"/>
          </a:xfrm>
        </p:grpSpPr>
        <p:sp>
          <p:nvSpPr>
            <p:cNvPr id="10" name="Shape 1448">
              <a:extLst>
                <a:ext uri="{FF2B5EF4-FFF2-40B4-BE49-F238E27FC236}">
                  <a16:creationId xmlns:a16="http://schemas.microsoft.com/office/drawing/2014/main" id="{1CA9BEE8-7885-46CC-9B17-8D60EEE99197}"/>
                </a:ext>
              </a:extLst>
            </p:cNvPr>
            <p:cNvSpPr txBox="1"/>
            <p:nvPr/>
          </p:nvSpPr>
          <p:spPr>
            <a:xfrm>
              <a:off x="6312798" y="4304553"/>
              <a:ext cx="1953171" cy="392512"/>
            </a:xfrm>
            <a:prstGeom prst="rect">
              <a:avLst/>
            </a:prstGeom>
            <a:noFill/>
            <a:ln>
              <a:noFill/>
            </a:ln>
          </p:spPr>
          <p:txBody>
            <a:bodyPr lIns="45713" tIns="22850" rIns="45713" bIns="22850" anchor="t" anchorCtr="0">
              <a:noAutofit/>
            </a:bodyPr>
            <a:lstStyle/>
            <a:p>
              <a:pPr algn="ctr">
                <a:buSzPct val="25000"/>
              </a:pPr>
              <a:r>
                <a:rPr lang="de-DE" sz="2000" b="1" dirty="0">
                  <a:sym typeface="Calibri"/>
                </a:rPr>
                <a:t>Text here</a:t>
              </a:r>
            </a:p>
          </p:txBody>
        </p:sp>
        <p:sp>
          <p:nvSpPr>
            <p:cNvPr id="11" name="Shape 1450">
              <a:extLst>
                <a:ext uri="{FF2B5EF4-FFF2-40B4-BE49-F238E27FC236}">
                  <a16:creationId xmlns:a16="http://schemas.microsoft.com/office/drawing/2014/main" id="{468DB70F-9F76-4166-A7EE-6D4022BE7FC1}"/>
                </a:ext>
              </a:extLst>
            </p:cNvPr>
            <p:cNvSpPr txBox="1"/>
            <p:nvPr/>
          </p:nvSpPr>
          <p:spPr>
            <a:xfrm>
              <a:off x="6401476" y="4697065"/>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nvGrpSpPr>
            <p:cNvPr id="48" name="组合 47"/>
            <p:cNvGrpSpPr/>
            <p:nvPr/>
          </p:nvGrpSpPr>
          <p:grpSpPr>
            <a:xfrm>
              <a:off x="7047385" y="3121111"/>
              <a:ext cx="568065" cy="660445"/>
              <a:chOff x="11090620" y="597060"/>
              <a:chExt cx="675739" cy="937969"/>
            </a:xfrm>
            <a:solidFill>
              <a:srgbClr val="39D7DB"/>
            </a:solidFill>
          </p:grpSpPr>
          <p:sp>
            <p:nvSpPr>
              <p:cNvPr id="49" name="Freeform 184"/>
              <p:cNvSpPr>
                <a:spLocks/>
              </p:cNvSpPr>
              <p:nvPr/>
            </p:nvSpPr>
            <p:spPr bwMode="auto">
              <a:xfrm>
                <a:off x="11090620" y="1205997"/>
                <a:ext cx="572406" cy="32631"/>
              </a:xfrm>
              <a:custGeom>
                <a:avLst/>
                <a:gdLst>
                  <a:gd name="T0" fmla="*/ 173 w 178"/>
                  <a:gd name="T1" fmla="*/ 0 h 10"/>
                  <a:gd name="T2" fmla="*/ 178 w 178"/>
                  <a:gd name="T3" fmla="*/ 5 h 10"/>
                  <a:gd name="T4" fmla="*/ 173 w 178"/>
                  <a:gd name="T5" fmla="*/ 10 h 10"/>
                  <a:gd name="T6" fmla="*/ 5 w 178"/>
                  <a:gd name="T7" fmla="*/ 10 h 10"/>
                  <a:gd name="T8" fmla="*/ 0 w 178"/>
                  <a:gd name="T9" fmla="*/ 5 h 10"/>
                  <a:gd name="T10" fmla="*/ 1 w 178"/>
                  <a:gd name="T11" fmla="*/ 1 h 10"/>
                  <a:gd name="T12" fmla="*/ 5 w 178"/>
                  <a:gd name="T13" fmla="*/ 0 h 10"/>
                  <a:gd name="T14" fmla="*/ 173 w 178"/>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10">
                    <a:moveTo>
                      <a:pt x="173" y="0"/>
                    </a:moveTo>
                    <a:cubicBezTo>
                      <a:pt x="176" y="0"/>
                      <a:pt x="178" y="2"/>
                      <a:pt x="178" y="5"/>
                    </a:cubicBezTo>
                    <a:cubicBezTo>
                      <a:pt x="178" y="8"/>
                      <a:pt x="176" y="10"/>
                      <a:pt x="173" y="10"/>
                    </a:cubicBezTo>
                    <a:cubicBezTo>
                      <a:pt x="5" y="10"/>
                      <a:pt x="5" y="10"/>
                      <a:pt x="5" y="10"/>
                    </a:cubicBezTo>
                    <a:cubicBezTo>
                      <a:pt x="2" y="10"/>
                      <a:pt x="0" y="8"/>
                      <a:pt x="0" y="5"/>
                    </a:cubicBezTo>
                    <a:cubicBezTo>
                      <a:pt x="0" y="4"/>
                      <a:pt x="0" y="2"/>
                      <a:pt x="1" y="1"/>
                    </a:cubicBezTo>
                    <a:cubicBezTo>
                      <a:pt x="2" y="0"/>
                      <a:pt x="4" y="0"/>
                      <a:pt x="5" y="0"/>
                    </a:cubicBezTo>
                    <a:lnTo>
                      <a:pt x="17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85"/>
              <p:cNvSpPr>
                <a:spLocks/>
              </p:cNvSpPr>
              <p:nvPr/>
            </p:nvSpPr>
            <p:spPr bwMode="auto">
              <a:xfrm>
                <a:off x="11361064" y="597060"/>
                <a:ext cx="202585" cy="115569"/>
              </a:xfrm>
              <a:custGeom>
                <a:avLst/>
                <a:gdLst>
                  <a:gd name="T0" fmla="*/ 55 w 63"/>
                  <a:gd name="T1" fmla="*/ 14 h 36"/>
                  <a:gd name="T2" fmla="*/ 61 w 63"/>
                  <a:gd name="T3" fmla="*/ 28 h 36"/>
                  <a:gd name="T4" fmla="*/ 48 w 63"/>
                  <a:gd name="T5" fmla="*/ 34 h 36"/>
                  <a:gd name="T6" fmla="*/ 8 w 63"/>
                  <a:gd name="T7" fmla="*/ 20 h 36"/>
                  <a:gd name="T8" fmla="*/ 2 w 63"/>
                  <a:gd name="T9" fmla="*/ 7 h 36"/>
                  <a:gd name="T10" fmla="*/ 12 w 63"/>
                  <a:gd name="T11" fmla="*/ 0 h 36"/>
                  <a:gd name="T12" fmla="*/ 15 w 63"/>
                  <a:gd name="T13" fmla="*/ 1 h 36"/>
                  <a:gd name="T14" fmla="*/ 55 w 63"/>
                  <a:gd name="T15" fmla="*/ 14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6">
                    <a:moveTo>
                      <a:pt x="55" y="14"/>
                    </a:moveTo>
                    <a:cubicBezTo>
                      <a:pt x="60" y="16"/>
                      <a:pt x="63" y="22"/>
                      <a:pt x="61" y="28"/>
                    </a:cubicBezTo>
                    <a:cubicBezTo>
                      <a:pt x="59" y="33"/>
                      <a:pt x="53" y="36"/>
                      <a:pt x="48" y="34"/>
                    </a:cubicBezTo>
                    <a:cubicBezTo>
                      <a:pt x="8" y="20"/>
                      <a:pt x="8" y="20"/>
                      <a:pt x="8" y="20"/>
                    </a:cubicBezTo>
                    <a:cubicBezTo>
                      <a:pt x="3" y="18"/>
                      <a:pt x="0" y="12"/>
                      <a:pt x="2" y="7"/>
                    </a:cubicBezTo>
                    <a:cubicBezTo>
                      <a:pt x="3" y="3"/>
                      <a:pt x="7" y="0"/>
                      <a:pt x="12" y="0"/>
                    </a:cubicBezTo>
                    <a:cubicBezTo>
                      <a:pt x="13" y="0"/>
                      <a:pt x="14" y="0"/>
                      <a:pt x="15" y="1"/>
                    </a:cubicBezTo>
                    <a:lnTo>
                      <a:pt x="55"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87"/>
              <p:cNvSpPr>
                <a:spLocks/>
              </p:cNvSpPr>
              <p:nvPr/>
            </p:nvSpPr>
            <p:spPr bwMode="auto">
              <a:xfrm>
                <a:off x="11286407" y="675739"/>
                <a:ext cx="235217" cy="282804"/>
              </a:xfrm>
              <a:custGeom>
                <a:avLst/>
                <a:gdLst>
                  <a:gd name="T0" fmla="*/ 173 w 173"/>
                  <a:gd name="T1" fmla="*/ 40 h 208"/>
                  <a:gd name="T2" fmla="*/ 114 w 173"/>
                  <a:gd name="T3" fmla="*/ 208 h 208"/>
                  <a:gd name="T4" fmla="*/ 0 w 173"/>
                  <a:gd name="T5" fmla="*/ 168 h 208"/>
                  <a:gd name="T6" fmla="*/ 60 w 173"/>
                  <a:gd name="T7" fmla="*/ 0 h 208"/>
                  <a:gd name="T8" fmla="*/ 173 w 173"/>
                  <a:gd name="T9" fmla="*/ 40 h 208"/>
                </a:gdLst>
                <a:ahLst/>
                <a:cxnLst>
                  <a:cxn ang="0">
                    <a:pos x="T0" y="T1"/>
                  </a:cxn>
                  <a:cxn ang="0">
                    <a:pos x="T2" y="T3"/>
                  </a:cxn>
                  <a:cxn ang="0">
                    <a:pos x="T4" y="T5"/>
                  </a:cxn>
                  <a:cxn ang="0">
                    <a:pos x="T6" y="T7"/>
                  </a:cxn>
                  <a:cxn ang="0">
                    <a:pos x="T8" y="T9"/>
                  </a:cxn>
                </a:cxnLst>
                <a:rect l="0" t="0" r="r" b="b"/>
                <a:pathLst>
                  <a:path w="173" h="208">
                    <a:moveTo>
                      <a:pt x="173" y="40"/>
                    </a:moveTo>
                    <a:lnTo>
                      <a:pt x="114" y="208"/>
                    </a:lnTo>
                    <a:lnTo>
                      <a:pt x="0" y="168"/>
                    </a:lnTo>
                    <a:lnTo>
                      <a:pt x="60" y="0"/>
                    </a:lnTo>
                    <a:lnTo>
                      <a:pt x="173"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88"/>
              <p:cNvSpPr>
                <a:spLocks noEditPoints="1"/>
              </p:cNvSpPr>
              <p:nvPr/>
            </p:nvSpPr>
            <p:spPr bwMode="auto">
              <a:xfrm>
                <a:off x="11191233" y="762756"/>
                <a:ext cx="575126" cy="772273"/>
              </a:xfrm>
              <a:custGeom>
                <a:avLst/>
                <a:gdLst>
                  <a:gd name="T0" fmla="*/ 64 w 179"/>
                  <a:gd name="T1" fmla="*/ 217 h 240"/>
                  <a:gd name="T2" fmla="*/ 97 w 179"/>
                  <a:gd name="T3" fmla="*/ 194 h 240"/>
                  <a:gd name="T4" fmla="*/ 98 w 179"/>
                  <a:gd name="T5" fmla="*/ 191 h 240"/>
                  <a:gd name="T6" fmla="*/ 98 w 179"/>
                  <a:gd name="T7" fmla="*/ 189 h 240"/>
                  <a:gd name="T8" fmla="*/ 93 w 179"/>
                  <a:gd name="T9" fmla="*/ 188 h 240"/>
                  <a:gd name="T10" fmla="*/ 60 w 179"/>
                  <a:gd name="T11" fmla="*/ 212 h 240"/>
                  <a:gd name="T12" fmla="*/ 58 w 179"/>
                  <a:gd name="T13" fmla="*/ 215 h 240"/>
                  <a:gd name="T14" fmla="*/ 59 w 179"/>
                  <a:gd name="T15" fmla="*/ 217 h 240"/>
                  <a:gd name="T16" fmla="*/ 64 w 179"/>
                  <a:gd name="T17" fmla="*/ 217 h 240"/>
                  <a:gd name="T18" fmla="*/ 100 w 179"/>
                  <a:gd name="T19" fmla="*/ 197 h 240"/>
                  <a:gd name="T20" fmla="*/ 66 w 179"/>
                  <a:gd name="T21" fmla="*/ 221 h 240"/>
                  <a:gd name="T22" fmla="*/ 91 w 179"/>
                  <a:gd name="T23" fmla="*/ 220 h 240"/>
                  <a:gd name="T24" fmla="*/ 100 w 179"/>
                  <a:gd name="T25" fmla="*/ 197 h 240"/>
                  <a:gd name="T26" fmla="*/ 164 w 179"/>
                  <a:gd name="T27" fmla="*/ 234 h 240"/>
                  <a:gd name="T28" fmla="*/ 164 w 179"/>
                  <a:gd name="T29" fmla="*/ 236 h 240"/>
                  <a:gd name="T30" fmla="*/ 164 w 179"/>
                  <a:gd name="T31" fmla="*/ 240 h 240"/>
                  <a:gd name="T32" fmla="*/ 0 w 179"/>
                  <a:gd name="T33" fmla="*/ 240 h 240"/>
                  <a:gd name="T34" fmla="*/ 0 w 179"/>
                  <a:gd name="T35" fmla="*/ 236 h 240"/>
                  <a:gd name="T36" fmla="*/ 0 w 179"/>
                  <a:gd name="T37" fmla="*/ 234 h 240"/>
                  <a:gd name="T38" fmla="*/ 19 w 179"/>
                  <a:gd name="T39" fmla="*/ 215 h 240"/>
                  <a:gd name="T40" fmla="*/ 40 w 179"/>
                  <a:gd name="T41" fmla="*/ 215 h 240"/>
                  <a:gd name="T42" fmla="*/ 40 w 179"/>
                  <a:gd name="T43" fmla="*/ 186 h 240"/>
                  <a:gd name="T44" fmla="*/ 48 w 179"/>
                  <a:gd name="T45" fmla="*/ 165 h 240"/>
                  <a:gd name="T46" fmla="*/ 80 w 179"/>
                  <a:gd name="T47" fmla="*/ 172 h 240"/>
                  <a:gd name="T48" fmla="*/ 130 w 179"/>
                  <a:gd name="T49" fmla="*/ 153 h 240"/>
                  <a:gd name="T50" fmla="*/ 142 w 179"/>
                  <a:gd name="T51" fmla="*/ 153 h 240"/>
                  <a:gd name="T52" fmla="*/ 152 w 179"/>
                  <a:gd name="T53" fmla="*/ 143 h 240"/>
                  <a:gd name="T54" fmla="*/ 146 w 179"/>
                  <a:gd name="T55" fmla="*/ 134 h 240"/>
                  <a:gd name="T56" fmla="*/ 156 w 179"/>
                  <a:gd name="T57" fmla="*/ 96 h 240"/>
                  <a:gd name="T58" fmla="*/ 97 w 179"/>
                  <a:gd name="T59" fmla="*/ 23 h 240"/>
                  <a:gd name="T60" fmla="*/ 105 w 179"/>
                  <a:gd name="T61" fmla="*/ 0 h 240"/>
                  <a:gd name="T62" fmla="*/ 179 w 179"/>
                  <a:gd name="T63" fmla="*/ 95 h 240"/>
                  <a:gd name="T64" fmla="*/ 118 w 179"/>
                  <a:gd name="T65" fmla="*/ 186 h 240"/>
                  <a:gd name="T66" fmla="*/ 118 w 179"/>
                  <a:gd name="T67" fmla="*/ 215 h 240"/>
                  <a:gd name="T68" fmla="*/ 145 w 179"/>
                  <a:gd name="T69" fmla="*/ 215 h 240"/>
                  <a:gd name="T70" fmla="*/ 164 w 179"/>
                  <a:gd name="T71" fmla="*/ 234 h 240"/>
                  <a:gd name="T72" fmla="*/ 56 w 179"/>
                  <a:gd name="T73" fmla="*/ 207 h 240"/>
                  <a:gd name="T74" fmla="*/ 90 w 179"/>
                  <a:gd name="T75" fmla="*/ 183 h 240"/>
                  <a:gd name="T76" fmla="*/ 65 w 179"/>
                  <a:gd name="T77" fmla="*/ 184 h 240"/>
                  <a:gd name="T78" fmla="*/ 56 w 179"/>
                  <a:gd name="T79" fmla="*/ 20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 h="240">
                    <a:moveTo>
                      <a:pt x="64" y="217"/>
                    </a:moveTo>
                    <a:cubicBezTo>
                      <a:pt x="97" y="194"/>
                      <a:pt x="97" y="194"/>
                      <a:pt x="97" y="194"/>
                    </a:cubicBezTo>
                    <a:cubicBezTo>
                      <a:pt x="98" y="193"/>
                      <a:pt x="98" y="192"/>
                      <a:pt x="98" y="191"/>
                    </a:cubicBezTo>
                    <a:cubicBezTo>
                      <a:pt x="98" y="190"/>
                      <a:pt x="98" y="190"/>
                      <a:pt x="98" y="189"/>
                    </a:cubicBezTo>
                    <a:cubicBezTo>
                      <a:pt x="96" y="187"/>
                      <a:pt x="94" y="187"/>
                      <a:pt x="93" y="188"/>
                    </a:cubicBezTo>
                    <a:cubicBezTo>
                      <a:pt x="60" y="212"/>
                      <a:pt x="60" y="212"/>
                      <a:pt x="60" y="212"/>
                    </a:cubicBezTo>
                    <a:cubicBezTo>
                      <a:pt x="59" y="212"/>
                      <a:pt x="58" y="213"/>
                      <a:pt x="58" y="215"/>
                    </a:cubicBezTo>
                    <a:cubicBezTo>
                      <a:pt x="58" y="215"/>
                      <a:pt x="59" y="216"/>
                      <a:pt x="59" y="217"/>
                    </a:cubicBezTo>
                    <a:cubicBezTo>
                      <a:pt x="60" y="218"/>
                      <a:pt x="62" y="219"/>
                      <a:pt x="64" y="217"/>
                    </a:cubicBezTo>
                    <a:close/>
                    <a:moveTo>
                      <a:pt x="100" y="197"/>
                    </a:moveTo>
                    <a:cubicBezTo>
                      <a:pt x="66" y="221"/>
                      <a:pt x="66" y="221"/>
                      <a:pt x="66" y="221"/>
                    </a:cubicBezTo>
                    <a:cubicBezTo>
                      <a:pt x="74" y="226"/>
                      <a:pt x="83" y="226"/>
                      <a:pt x="91" y="220"/>
                    </a:cubicBezTo>
                    <a:cubicBezTo>
                      <a:pt x="99" y="215"/>
                      <a:pt x="102" y="206"/>
                      <a:pt x="100" y="197"/>
                    </a:cubicBezTo>
                    <a:close/>
                    <a:moveTo>
                      <a:pt x="164" y="234"/>
                    </a:moveTo>
                    <a:cubicBezTo>
                      <a:pt x="164" y="236"/>
                      <a:pt x="164" y="236"/>
                      <a:pt x="164" y="236"/>
                    </a:cubicBezTo>
                    <a:cubicBezTo>
                      <a:pt x="164" y="238"/>
                      <a:pt x="164" y="239"/>
                      <a:pt x="164" y="240"/>
                    </a:cubicBezTo>
                    <a:cubicBezTo>
                      <a:pt x="0" y="240"/>
                      <a:pt x="0" y="240"/>
                      <a:pt x="0" y="240"/>
                    </a:cubicBezTo>
                    <a:cubicBezTo>
                      <a:pt x="0" y="239"/>
                      <a:pt x="0" y="238"/>
                      <a:pt x="0" y="236"/>
                    </a:cubicBezTo>
                    <a:cubicBezTo>
                      <a:pt x="0" y="234"/>
                      <a:pt x="0" y="234"/>
                      <a:pt x="0" y="234"/>
                    </a:cubicBezTo>
                    <a:cubicBezTo>
                      <a:pt x="0" y="223"/>
                      <a:pt x="9" y="215"/>
                      <a:pt x="19" y="215"/>
                    </a:cubicBezTo>
                    <a:cubicBezTo>
                      <a:pt x="40" y="215"/>
                      <a:pt x="40" y="215"/>
                      <a:pt x="40" y="215"/>
                    </a:cubicBezTo>
                    <a:cubicBezTo>
                      <a:pt x="40" y="186"/>
                      <a:pt x="40" y="186"/>
                      <a:pt x="40" y="186"/>
                    </a:cubicBezTo>
                    <a:cubicBezTo>
                      <a:pt x="48" y="165"/>
                      <a:pt x="48" y="165"/>
                      <a:pt x="48" y="165"/>
                    </a:cubicBezTo>
                    <a:cubicBezTo>
                      <a:pt x="57" y="169"/>
                      <a:pt x="68" y="172"/>
                      <a:pt x="80" y="172"/>
                    </a:cubicBezTo>
                    <a:cubicBezTo>
                      <a:pt x="99" y="172"/>
                      <a:pt x="117" y="165"/>
                      <a:pt x="130" y="153"/>
                    </a:cubicBezTo>
                    <a:cubicBezTo>
                      <a:pt x="142" y="153"/>
                      <a:pt x="142" y="153"/>
                      <a:pt x="142" y="153"/>
                    </a:cubicBezTo>
                    <a:cubicBezTo>
                      <a:pt x="147" y="153"/>
                      <a:pt x="152" y="149"/>
                      <a:pt x="152" y="143"/>
                    </a:cubicBezTo>
                    <a:cubicBezTo>
                      <a:pt x="152" y="139"/>
                      <a:pt x="149" y="135"/>
                      <a:pt x="146" y="134"/>
                    </a:cubicBezTo>
                    <a:cubicBezTo>
                      <a:pt x="152" y="123"/>
                      <a:pt x="156" y="110"/>
                      <a:pt x="156" y="96"/>
                    </a:cubicBezTo>
                    <a:cubicBezTo>
                      <a:pt x="156" y="60"/>
                      <a:pt x="131" y="30"/>
                      <a:pt x="97" y="23"/>
                    </a:cubicBezTo>
                    <a:cubicBezTo>
                      <a:pt x="105" y="0"/>
                      <a:pt x="105" y="0"/>
                      <a:pt x="105" y="0"/>
                    </a:cubicBezTo>
                    <a:cubicBezTo>
                      <a:pt x="148" y="11"/>
                      <a:pt x="179" y="49"/>
                      <a:pt x="179" y="95"/>
                    </a:cubicBezTo>
                    <a:cubicBezTo>
                      <a:pt x="179" y="136"/>
                      <a:pt x="154" y="171"/>
                      <a:pt x="118" y="186"/>
                    </a:cubicBezTo>
                    <a:cubicBezTo>
                      <a:pt x="118" y="215"/>
                      <a:pt x="118" y="215"/>
                      <a:pt x="118" y="215"/>
                    </a:cubicBezTo>
                    <a:cubicBezTo>
                      <a:pt x="145" y="215"/>
                      <a:pt x="145" y="215"/>
                      <a:pt x="145" y="215"/>
                    </a:cubicBezTo>
                    <a:cubicBezTo>
                      <a:pt x="155" y="215"/>
                      <a:pt x="164" y="223"/>
                      <a:pt x="164" y="234"/>
                    </a:cubicBezTo>
                    <a:close/>
                    <a:moveTo>
                      <a:pt x="56" y="207"/>
                    </a:moveTo>
                    <a:cubicBezTo>
                      <a:pt x="90" y="183"/>
                      <a:pt x="90" y="183"/>
                      <a:pt x="90" y="183"/>
                    </a:cubicBezTo>
                    <a:cubicBezTo>
                      <a:pt x="82" y="178"/>
                      <a:pt x="72" y="179"/>
                      <a:pt x="65" y="184"/>
                    </a:cubicBezTo>
                    <a:cubicBezTo>
                      <a:pt x="57" y="189"/>
                      <a:pt x="54" y="199"/>
                      <a:pt x="56"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90"/>
              <p:cNvSpPr>
                <a:spLocks/>
              </p:cNvSpPr>
              <p:nvPr/>
            </p:nvSpPr>
            <p:spPr bwMode="auto">
              <a:xfrm>
                <a:off x="11287531" y="936953"/>
                <a:ext cx="100613" cy="118288"/>
              </a:xfrm>
              <a:custGeom>
                <a:avLst/>
                <a:gdLst>
                  <a:gd name="T0" fmla="*/ 74 w 74"/>
                  <a:gd name="T1" fmla="*/ 16 h 87"/>
                  <a:gd name="T2" fmla="*/ 48 w 74"/>
                  <a:gd name="T3" fmla="*/ 87 h 87"/>
                  <a:gd name="T4" fmla="*/ 0 w 74"/>
                  <a:gd name="T5" fmla="*/ 71 h 87"/>
                  <a:gd name="T6" fmla="*/ 26 w 74"/>
                  <a:gd name="T7" fmla="*/ 0 h 87"/>
                  <a:gd name="T8" fmla="*/ 74 w 74"/>
                  <a:gd name="T9" fmla="*/ 16 h 87"/>
                </a:gdLst>
                <a:ahLst/>
                <a:cxnLst>
                  <a:cxn ang="0">
                    <a:pos x="T0" y="T1"/>
                  </a:cxn>
                  <a:cxn ang="0">
                    <a:pos x="T2" y="T3"/>
                  </a:cxn>
                  <a:cxn ang="0">
                    <a:pos x="T4" y="T5"/>
                  </a:cxn>
                  <a:cxn ang="0">
                    <a:pos x="T6" y="T7"/>
                  </a:cxn>
                  <a:cxn ang="0">
                    <a:pos x="T8" y="T9"/>
                  </a:cxn>
                </a:cxnLst>
                <a:rect l="0" t="0" r="r" b="b"/>
                <a:pathLst>
                  <a:path w="74" h="87">
                    <a:moveTo>
                      <a:pt x="74" y="16"/>
                    </a:moveTo>
                    <a:lnTo>
                      <a:pt x="48" y="87"/>
                    </a:lnTo>
                    <a:lnTo>
                      <a:pt x="0" y="71"/>
                    </a:lnTo>
                    <a:lnTo>
                      <a:pt x="26" y="0"/>
                    </a:lnTo>
                    <a:lnTo>
                      <a:pt x="74"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 name="组合 20"/>
          <p:cNvGrpSpPr/>
          <p:nvPr/>
        </p:nvGrpSpPr>
        <p:grpSpPr>
          <a:xfrm>
            <a:off x="3926029" y="3173162"/>
            <a:ext cx="1953171" cy="1985568"/>
            <a:chOff x="3926029" y="3173162"/>
            <a:chExt cx="1953171" cy="1985568"/>
          </a:xfrm>
        </p:grpSpPr>
        <p:sp>
          <p:nvSpPr>
            <p:cNvPr id="8" name="Shape 1448">
              <a:extLst>
                <a:ext uri="{FF2B5EF4-FFF2-40B4-BE49-F238E27FC236}">
                  <a16:creationId xmlns:a16="http://schemas.microsoft.com/office/drawing/2014/main" id="{D5DEBE3E-F94A-43FA-A18A-95260FDB7F03}"/>
                </a:ext>
              </a:extLst>
            </p:cNvPr>
            <p:cNvSpPr txBox="1"/>
            <p:nvPr/>
          </p:nvSpPr>
          <p:spPr>
            <a:xfrm>
              <a:off x="3926029" y="4304553"/>
              <a:ext cx="1953171" cy="392512"/>
            </a:xfrm>
            <a:prstGeom prst="rect">
              <a:avLst/>
            </a:prstGeom>
            <a:noFill/>
            <a:ln>
              <a:noFill/>
            </a:ln>
          </p:spPr>
          <p:txBody>
            <a:bodyPr lIns="45713" tIns="22850" rIns="45713" bIns="22850" anchor="t" anchorCtr="0">
              <a:noAutofit/>
            </a:bodyPr>
            <a:lstStyle/>
            <a:p>
              <a:pPr algn="ctr">
                <a:buSzPct val="25000"/>
              </a:pPr>
              <a:r>
                <a:rPr lang="de-DE" sz="2000" b="1" dirty="0">
                  <a:sym typeface="Calibri"/>
                </a:rPr>
                <a:t>Text here</a:t>
              </a:r>
            </a:p>
          </p:txBody>
        </p:sp>
        <p:sp>
          <p:nvSpPr>
            <p:cNvPr id="9" name="Shape 1450">
              <a:extLst>
                <a:ext uri="{FF2B5EF4-FFF2-40B4-BE49-F238E27FC236}">
                  <a16:creationId xmlns:a16="http://schemas.microsoft.com/office/drawing/2014/main" id="{B6E7944E-6099-4E53-9B45-909DC9D8D09D}"/>
                </a:ext>
              </a:extLst>
            </p:cNvPr>
            <p:cNvSpPr txBox="1"/>
            <p:nvPr/>
          </p:nvSpPr>
          <p:spPr>
            <a:xfrm>
              <a:off x="4014707" y="4697065"/>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nvGrpSpPr>
            <p:cNvPr id="17" name="组合 16"/>
            <p:cNvGrpSpPr/>
            <p:nvPr/>
          </p:nvGrpSpPr>
          <p:grpSpPr>
            <a:xfrm>
              <a:off x="4705583" y="3173162"/>
              <a:ext cx="672010" cy="600958"/>
              <a:chOff x="4705583" y="3173162"/>
              <a:chExt cx="672010" cy="600958"/>
            </a:xfrm>
          </p:grpSpPr>
          <p:grpSp>
            <p:nvGrpSpPr>
              <p:cNvPr id="27" name="组合 26"/>
              <p:cNvGrpSpPr/>
              <p:nvPr/>
            </p:nvGrpSpPr>
            <p:grpSpPr>
              <a:xfrm>
                <a:off x="4705583" y="3173162"/>
                <a:ext cx="672010" cy="600958"/>
                <a:chOff x="5079672" y="4297807"/>
                <a:chExt cx="810343" cy="732843"/>
              </a:xfrm>
            </p:grpSpPr>
            <p:sp>
              <p:nvSpPr>
                <p:cNvPr id="28" name="Freeform 9"/>
                <p:cNvSpPr>
                  <a:spLocks noEditPoints="1"/>
                </p:cNvSpPr>
                <p:nvPr/>
              </p:nvSpPr>
              <p:spPr bwMode="auto">
                <a:xfrm>
                  <a:off x="5079672" y="4297807"/>
                  <a:ext cx="810343" cy="588722"/>
                </a:xfrm>
                <a:custGeom>
                  <a:avLst/>
                  <a:gdLst>
                    <a:gd name="T0" fmla="*/ 252 w 252"/>
                    <a:gd name="T1" fmla="*/ 8 h 183"/>
                    <a:gd name="T2" fmla="*/ 252 w 252"/>
                    <a:gd name="T3" fmla="*/ 175 h 183"/>
                    <a:gd name="T4" fmla="*/ 243 w 252"/>
                    <a:gd name="T5" fmla="*/ 183 h 183"/>
                    <a:gd name="T6" fmla="*/ 8 w 252"/>
                    <a:gd name="T7" fmla="*/ 183 h 183"/>
                    <a:gd name="T8" fmla="*/ 0 w 252"/>
                    <a:gd name="T9" fmla="*/ 175 h 183"/>
                    <a:gd name="T10" fmla="*/ 0 w 252"/>
                    <a:gd name="T11" fmla="*/ 8 h 183"/>
                    <a:gd name="T12" fmla="*/ 8 w 252"/>
                    <a:gd name="T13" fmla="*/ 0 h 183"/>
                    <a:gd name="T14" fmla="*/ 243 w 252"/>
                    <a:gd name="T15" fmla="*/ 0 h 183"/>
                    <a:gd name="T16" fmla="*/ 252 w 252"/>
                    <a:gd name="T17" fmla="*/ 8 h 183"/>
                    <a:gd name="T18" fmla="*/ 241 w 252"/>
                    <a:gd name="T19" fmla="*/ 139 h 183"/>
                    <a:gd name="T20" fmla="*/ 241 w 252"/>
                    <a:gd name="T21" fmla="*/ 11 h 183"/>
                    <a:gd name="T22" fmla="*/ 11 w 252"/>
                    <a:gd name="T23" fmla="*/ 11 h 183"/>
                    <a:gd name="T24" fmla="*/ 11 w 252"/>
                    <a:gd name="T25" fmla="*/ 139 h 183"/>
                    <a:gd name="T26" fmla="*/ 241 w 252"/>
                    <a:gd name="T27" fmla="*/ 139 h 183"/>
                    <a:gd name="T28" fmla="*/ 138 w 252"/>
                    <a:gd name="T29" fmla="*/ 164 h 183"/>
                    <a:gd name="T30" fmla="*/ 126 w 252"/>
                    <a:gd name="T31" fmla="*/ 151 h 183"/>
                    <a:gd name="T32" fmla="*/ 113 w 252"/>
                    <a:gd name="T33" fmla="*/ 164 h 183"/>
                    <a:gd name="T34" fmla="*/ 126 w 252"/>
                    <a:gd name="T35" fmla="*/ 176 h 183"/>
                    <a:gd name="T36" fmla="*/ 138 w 252"/>
                    <a:gd name="T37" fmla="*/ 16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83">
                      <a:moveTo>
                        <a:pt x="252" y="8"/>
                      </a:moveTo>
                      <a:cubicBezTo>
                        <a:pt x="252" y="175"/>
                        <a:pt x="252" y="175"/>
                        <a:pt x="252" y="175"/>
                      </a:cubicBezTo>
                      <a:cubicBezTo>
                        <a:pt x="252" y="180"/>
                        <a:pt x="248" y="183"/>
                        <a:pt x="243" y="183"/>
                      </a:cubicBezTo>
                      <a:cubicBezTo>
                        <a:pt x="8" y="183"/>
                        <a:pt x="8" y="183"/>
                        <a:pt x="8" y="183"/>
                      </a:cubicBezTo>
                      <a:cubicBezTo>
                        <a:pt x="4" y="183"/>
                        <a:pt x="0" y="180"/>
                        <a:pt x="0" y="175"/>
                      </a:cubicBezTo>
                      <a:cubicBezTo>
                        <a:pt x="0" y="8"/>
                        <a:pt x="0" y="8"/>
                        <a:pt x="0" y="8"/>
                      </a:cubicBezTo>
                      <a:cubicBezTo>
                        <a:pt x="0" y="4"/>
                        <a:pt x="4" y="0"/>
                        <a:pt x="8" y="0"/>
                      </a:cubicBezTo>
                      <a:cubicBezTo>
                        <a:pt x="243" y="0"/>
                        <a:pt x="243" y="0"/>
                        <a:pt x="243" y="0"/>
                      </a:cubicBezTo>
                      <a:cubicBezTo>
                        <a:pt x="248" y="0"/>
                        <a:pt x="252" y="4"/>
                        <a:pt x="252" y="8"/>
                      </a:cubicBezTo>
                      <a:close/>
                      <a:moveTo>
                        <a:pt x="241" y="139"/>
                      </a:moveTo>
                      <a:cubicBezTo>
                        <a:pt x="241" y="11"/>
                        <a:pt x="241" y="11"/>
                        <a:pt x="241" y="11"/>
                      </a:cubicBezTo>
                      <a:cubicBezTo>
                        <a:pt x="11" y="11"/>
                        <a:pt x="11" y="11"/>
                        <a:pt x="11" y="11"/>
                      </a:cubicBezTo>
                      <a:cubicBezTo>
                        <a:pt x="11" y="139"/>
                        <a:pt x="11" y="139"/>
                        <a:pt x="11" y="139"/>
                      </a:cubicBezTo>
                      <a:lnTo>
                        <a:pt x="241" y="139"/>
                      </a:lnTo>
                      <a:close/>
                      <a:moveTo>
                        <a:pt x="138" y="164"/>
                      </a:moveTo>
                      <a:cubicBezTo>
                        <a:pt x="138" y="157"/>
                        <a:pt x="133" y="151"/>
                        <a:pt x="126" y="151"/>
                      </a:cubicBezTo>
                      <a:cubicBezTo>
                        <a:pt x="119" y="151"/>
                        <a:pt x="113" y="157"/>
                        <a:pt x="113" y="164"/>
                      </a:cubicBezTo>
                      <a:cubicBezTo>
                        <a:pt x="113" y="170"/>
                        <a:pt x="119" y="176"/>
                        <a:pt x="126" y="176"/>
                      </a:cubicBezTo>
                      <a:cubicBezTo>
                        <a:pt x="133" y="176"/>
                        <a:pt x="138" y="170"/>
                        <a:pt x="138" y="1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p:cNvSpPr>
                  <a:spLocks/>
                </p:cNvSpPr>
                <p:nvPr/>
              </p:nvSpPr>
              <p:spPr bwMode="auto">
                <a:xfrm>
                  <a:off x="5189803" y="4969466"/>
                  <a:ext cx="591441" cy="61184"/>
                </a:xfrm>
                <a:custGeom>
                  <a:avLst/>
                  <a:gdLst>
                    <a:gd name="T0" fmla="*/ 184 w 184"/>
                    <a:gd name="T1" fmla="*/ 10 h 19"/>
                    <a:gd name="T2" fmla="*/ 184 w 184"/>
                    <a:gd name="T3" fmla="*/ 19 h 19"/>
                    <a:gd name="T4" fmla="*/ 0 w 184"/>
                    <a:gd name="T5" fmla="*/ 19 h 19"/>
                    <a:gd name="T6" fmla="*/ 0 w 184"/>
                    <a:gd name="T7" fmla="*/ 10 h 19"/>
                    <a:gd name="T8" fmla="*/ 17 w 184"/>
                    <a:gd name="T9" fmla="*/ 0 h 19"/>
                    <a:gd name="T10" fmla="*/ 167 w 184"/>
                    <a:gd name="T11" fmla="*/ 0 h 19"/>
                    <a:gd name="T12" fmla="*/ 184 w 184"/>
                    <a:gd name="T13" fmla="*/ 10 h 19"/>
                  </a:gdLst>
                  <a:ahLst/>
                  <a:cxnLst>
                    <a:cxn ang="0">
                      <a:pos x="T0" y="T1"/>
                    </a:cxn>
                    <a:cxn ang="0">
                      <a:pos x="T2" y="T3"/>
                    </a:cxn>
                    <a:cxn ang="0">
                      <a:pos x="T4" y="T5"/>
                    </a:cxn>
                    <a:cxn ang="0">
                      <a:pos x="T6" y="T7"/>
                    </a:cxn>
                    <a:cxn ang="0">
                      <a:pos x="T8" y="T9"/>
                    </a:cxn>
                    <a:cxn ang="0">
                      <a:pos x="T10" y="T11"/>
                    </a:cxn>
                    <a:cxn ang="0">
                      <a:pos x="T12" y="T13"/>
                    </a:cxn>
                  </a:cxnLst>
                  <a:rect l="0" t="0" r="r" b="b"/>
                  <a:pathLst>
                    <a:path w="184" h="19">
                      <a:moveTo>
                        <a:pt x="184" y="10"/>
                      </a:moveTo>
                      <a:cubicBezTo>
                        <a:pt x="184" y="19"/>
                        <a:pt x="184" y="19"/>
                        <a:pt x="184" y="19"/>
                      </a:cubicBezTo>
                      <a:cubicBezTo>
                        <a:pt x="0" y="19"/>
                        <a:pt x="0" y="19"/>
                        <a:pt x="0" y="19"/>
                      </a:cubicBezTo>
                      <a:cubicBezTo>
                        <a:pt x="0" y="10"/>
                        <a:pt x="0" y="10"/>
                        <a:pt x="0" y="10"/>
                      </a:cubicBezTo>
                      <a:cubicBezTo>
                        <a:pt x="0" y="4"/>
                        <a:pt x="7" y="0"/>
                        <a:pt x="17" y="0"/>
                      </a:cubicBezTo>
                      <a:cubicBezTo>
                        <a:pt x="167" y="0"/>
                        <a:pt x="167" y="0"/>
                        <a:pt x="167" y="0"/>
                      </a:cubicBezTo>
                      <a:cubicBezTo>
                        <a:pt x="176" y="0"/>
                        <a:pt x="184" y="4"/>
                        <a:pt x="184" y="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11"/>
                <p:cNvSpPr>
                  <a:spLocks noChangeArrowheads="1"/>
                </p:cNvSpPr>
                <p:nvPr/>
              </p:nvSpPr>
              <p:spPr bwMode="auto">
                <a:xfrm>
                  <a:off x="5308091" y="4902844"/>
                  <a:ext cx="353505" cy="47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3" name="矩形 62"/>
              <p:cNvSpPr/>
              <p:nvPr/>
            </p:nvSpPr>
            <p:spPr>
              <a:xfrm>
                <a:off x="4956009" y="3280102"/>
                <a:ext cx="45719" cy="19019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5011094" y="3327834"/>
                <a:ext cx="45719" cy="142464"/>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5064171" y="3359997"/>
                <a:ext cx="45719" cy="107811"/>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p:nvPr/>
            </p:nvCxnSpPr>
            <p:spPr>
              <a:xfrm>
                <a:off x="4899472" y="3467808"/>
                <a:ext cx="288695" cy="0"/>
              </a:xfrm>
              <a:prstGeom prst="line">
                <a:avLst/>
              </a:prstGeom>
              <a:ln>
                <a:solidFill>
                  <a:srgbClr val="00ABB4"/>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4895009" y="3270671"/>
                <a:ext cx="0" cy="202387"/>
              </a:xfrm>
              <a:prstGeom prst="line">
                <a:avLst/>
              </a:prstGeom>
              <a:ln>
                <a:solidFill>
                  <a:srgbClr val="00ABB4"/>
                </a:solidFill>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EA082BD2-1214-4E77-A96A-C87526B865E7}" type="slidenum">
              <a:rPr lang="zh-CN" altLang="en-US" smtClean="0"/>
              <a:t>11</a:t>
            </a:fld>
            <a:endParaRPr lang="zh-CN" altLang="en-US"/>
          </a:p>
        </p:txBody>
      </p:sp>
      <p:grpSp>
        <p:nvGrpSpPr>
          <p:cNvPr id="24" name="组合 23"/>
          <p:cNvGrpSpPr/>
          <p:nvPr/>
        </p:nvGrpSpPr>
        <p:grpSpPr>
          <a:xfrm>
            <a:off x="8699569" y="3186090"/>
            <a:ext cx="1953171" cy="1972640"/>
            <a:chOff x="8699569" y="3186090"/>
            <a:chExt cx="1953171" cy="1972640"/>
          </a:xfrm>
        </p:grpSpPr>
        <p:sp>
          <p:nvSpPr>
            <p:cNvPr id="12" name="Shape 1448">
              <a:extLst>
                <a:ext uri="{FF2B5EF4-FFF2-40B4-BE49-F238E27FC236}">
                  <a16:creationId xmlns:a16="http://schemas.microsoft.com/office/drawing/2014/main" id="{F7556D56-31AD-470C-9CB6-2E36CD825BDC}"/>
                </a:ext>
              </a:extLst>
            </p:cNvPr>
            <p:cNvSpPr txBox="1"/>
            <p:nvPr/>
          </p:nvSpPr>
          <p:spPr>
            <a:xfrm>
              <a:off x="8699569" y="4304553"/>
              <a:ext cx="1953171" cy="392512"/>
            </a:xfrm>
            <a:prstGeom prst="rect">
              <a:avLst/>
            </a:prstGeom>
            <a:noFill/>
            <a:ln>
              <a:noFill/>
            </a:ln>
          </p:spPr>
          <p:txBody>
            <a:bodyPr lIns="45713" tIns="22850" rIns="45713" bIns="22850" anchor="t" anchorCtr="0">
              <a:noAutofit/>
            </a:bodyPr>
            <a:lstStyle/>
            <a:p>
              <a:pPr algn="ctr">
                <a:buSzPct val="25000"/>
              </a:pPr>
              <a:r>
                <a:rPr lang="de-DE" sz="2000" b="1" dirty="0">
                  <a:sym typeface="Calibri"/>
                </a:rPr>
                <a:t>Text here</a:t>
              </a:r>
            </a:p>
          </p:txBody>
        </p:sp>
        <p:sp>
          <p:nvSpPr>
            <p:cNvPr id="13" name="Shape 1450">
              <a:extLst>
                <a:ext uri="{FF2B5EF4-FFF2-40B4-BE49-F238E27FC236}">
                  <a16:creationId xmlns:a16="http://schemas.microsoft.com/office/drawing/2014/main" id="{D0BBA43E-4507-4C6E-8B09-B91475F6CBBE}"/>
                </a:ext>
              </a:extLst>
            </p:cNvPr>
            <p:cNvSpPr txBox="1"/>
            <p:nvPr/>
          </p:nvSpPr>
          <p:spPr>
            <a:xfrm>
              <a:off x="8788247" y="4697065"/>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nvGrpSpPr>
            <p:cNvPr id="20" name="组合 19"/>
            <p:cNvGrpSpPr/>
            <p:nvPr/>
          </p:nvGrpSpPr>
          <p:grpSpPr>
            <a:xfrm>
              <a:off x="9474668" y="3186090"/>
              <a:ext cx="688016" cy="596841"/>
              <a:chOff x="9430664" y="3146482"/>
              <a:chExt cx="688016" cy="596841"/>
            </a:xfrm>
          </p:grpSpPr>
          <p:sp>
            <p:nvSpPr>
              <p:cNvPr id="19" name="矩形 18"/>
              <p:cNvSpPr/>
              <p:nvPr/>
            </p:nvSpPr>
            <p:spPr>
              <a:xfrm>
                <a:off x="9491222" y="3146482"/>
                <a:ext cx="627458" cy="475505"/>
              </a:xfrm>
              <a:prstGeom prst="rect">
                <a:avLst/>
              </a:prstGeom>
              <a:solidFill>
                <a:srgbClr val="39D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109"/>
              <p:cNvPicPr>
                <a:picLocks noChangeAspect="1"/>
              </p:cNvPicPr>
              <p:nvPr/>
            </p:nvPicPr>
            <p:blipFill rotWithShape="1">
              <a:blip r:embed="rId3" cstate="print">
                <a:extLst>
                  <a:ext uri="{28A0092B-C50C-407E-A947-70E740481C1C}">
                    <a14:useLocalDpi xmlns:a14="http://schemas.microsoft.com/office/drawing/2010/main" val="0"/>
                  </a:ext>
                </a:extLst>
              </a:blip>
              <a:srcRect t="27066" r="12878"/>
              <a:stretch/>
            </p:blipFill>
            <p:spPr>
              <a:xfrm>
                <a:off x="9430664" y="3296652"/>
                <a:ext cx="563568" cy="446671"/>
              </a:xfrm>
              <a:prstGeom prst="rect">
                <a:avLst/>
              </a:prstGeom>
            </p:spPr>
          </p:pic>
          <p:sp>
            <p:nvSpPr>
              <p:cNvPr id="18" name="椭圆 17"/>
              <p:cNvSpPr/>
              <p:nvPr/>
            </p:nvSpPr>
            <p:spPr>
              <a:xfrm>
                <a:off x="9547247" y="3435293"/>
                <a:ext cx="85143" cy="85143"/>
              </a:xfrm>
              <a:prstGeom prst="ellipse">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663830" y="3435293"/>
                <a:ext cx="85143" cy="85143"/>
              </a:xfrm>
              <a:prstGeom prst="ellipse">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785539" y="3432339"/>
                <a:ext cx="85143" cy="85143"/>
              </a:xfrm>
              <a:prstGeom prst="ellipse">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5392525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1"/>
                                        </p:tgtEl>
                                      </p:cBhvr>
                                    </p:animEffect>
                                    <p:animScale>
                                      <p:cBhvr>
                                        <p:cTn id="10" dur="250" autoRev="1" fill="hold"/>
                                        <p:tgtEl>
                                          <p:spTgt spid="21"/>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2"/>
                                        </p:tgtEl>
                                      </p:cBhvr>
                                    </p:animEffect>
                                    <p:animScale>
                                      <p:cBhvr>
                                        <p:cTn id="13" dur="250" autoRev="1" fill="hold"/>
                                        <p:tgtEl>
                                          <p:spTgt spid="22"/>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24"/>
                                        </p:tgtEl>
                                      </p:cBhvr>
                                    </p:animEffect>
                                    <p:animScale>
                                      <p:cBhvr>
                                        <p:cTn id="16"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7107" y="3675006"/>
            <a:ext cx="9513870"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51001" y="3675004"/>
            <a:ext cx="543913" cy="308227"/>
            <a:chOff x="308842" y="2599360"/>
            <a:chExt cx="543913" cy="308227"/>
          </a:xfrm>
        </p:grpSpPr>
        <p:sp>
          <p:nvSpPr>
            <p:cNvPr id="3" name="矩形 2"/>
            <p:cNvSpPr/>
            <p:nvPr/>
          </p:nvSpPr>
          <p:spPr>
            <a:xfrm>
              <a:off x="625011" y="2599362"/>
              <a:ext cx="227744"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8946" y="2599361"/>
              <a:ext cx="45719"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08842" y="2599361"/>
              <a:ext cx="89863"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H="1">
              <a:off x="487746" y="2599361"/>
              <a:ext cx="69111"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H="1">
              <a:off x="588502" y="2599360"/>
              <a:ext cx="4864" cy="308225"/>
            </a:xfrm>
            <a:prstGeom prst="line">
              <a:avLst/>
            </a:prstGeom>
            <a:ln>
              <a:solidFill>
                <a:srgbClr val="00ABB4"/>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0743632" y="3675002"/>
            <a:ext cx="657749" cy="308227"/>
            <a:chOff x="308842" y="2599360"/>
            <a:chExt cx="657749" cy="308227"/>
          </a:xfrm>
        </p:grpSpPr>
        <p:sp>
          <p:nvSpPr>
            <p:cNvPr id="11" name="矩形 10"/>
            <p:cNvSpPr/>
            <p:nvPr/>
          </p:nvSpPr>
          <p:spPr>
            <a:xfrm>
              <a:off x="625010" y="2599362"/>
              <a:ext cx="341581"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8946" y="2599361"/>
              <a:ext cx="45719"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08842" y="2599361"/>
              <a:ext cx="89863"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H="1">
              <a:off x="487746" y="2599361"/>
              <a:ext cx="69111"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a:off x="588502" y="2599360"/>
              <a:ext cx="4864" cy="308225"/>
            </a:xfrm>
            <a:prstGeom prst="line">
              <a:avLst/>
            </a:prstGeom>
            <a:ln>
              <a:solidFill>
                <a:srgbClr val="00ABB4"/>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1433025" y="3675002"/>
            <a:ext cx="118701"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1591323" y="3675002"/>
            <a:ext cx="284524" cy="308226"/>
            <a:chOff x="308842" y="2599360"/>
            <a:chExt cx="284524" cy="308226"/>
          </a:xfrm>
        </p:grpSpPr>
        <p:sp>
          <p:nvSpPr>
            <p:cNvPr id="19" name="矩形 18"/>
            <p:cNvSpPr/>
            <p:nvPr/>
          </p:nvSpPr>
          <p:spPr>
            <a:xfrm>
              <a:off x="428946" y="2599361"/>
              <a:ext cx="45719"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08842" y="2599361"/>
              <a:ext cx="89863"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H="1">
              <a:off x="487746" y="2599361"/>
              <a:ext cx="69111" cy="30822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588502" y="2599360"/>
              <a:ext cx="4864" cy="308225"/>
            </a:xfrm>
            <a:prstGeom prst="line">
              <a:avLst/>
            </a:prstGeom>
            <a:ln>
              <a:solidFill>
                <a:srgbClr val="00ABB4"/>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020808" y="3644445"/>
            <a:ext cx="1953171" cy="1837454"/>
            <a:chOff x="1020808" y="3644445"/>
            <a:chExt cx="1953171" cy="1837454"/>
          </a:xfrm>
        </p:grpSpPr>
        <p:grpSp>
          <p:nvGrpSpPr>
            <p:cNvPr id="54" name="组合 53"/>
            <p:cNvGrpSpPr/>
            <p:nvPr/>
          </p:nvGrpSpPr>
          <p:grpSpPr>
            <a:xfrm>
              <a:off x="1827985" y="3965297"/>
              <a:ext cx="339028" cy="353538"/>
              <a:chOff x="1709651" y="3832628"/>
              <a:chExt cx="339028" cy="353538"/>
            </a:xfrm>
          </p:grpSpPr>
          <p:cxnSp>
            <p:nvCxnSpPr>
              <p:cNvPr id="46" name="直接连接符 45"/>
              <p:cNvCxnSpPr>
                <a:endCxn id="51" idx="0"/>
              </p:cNvCxnSpPr>
              <p:nvPr/>
            </p:nvCxnSpPr>
            <p:spPr>
              <a:xfrm>
                <a:off x="1879060" y="3832628"/>
                <a:ext cx="105" cy="248763"/>
              </a:xfrm>
              <a:prstGeom prst="line">
                <a:avLst/>
              </a:prstGeom>
              <a:ln w="38100">
                <a:solidFill>
                  <a:srgbClr val="00ABB4"/>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709651" y="4081391"/>
                <a:ext cx="339028" cy="1047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a:off x="1485136" y="3675002"/>
              <a:ext cx="982223" cy="308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550835" y="3644445"/>
              <a:ext cx="945209" cy="369332"/>
            </a:xfrm>
            <a:prstGeom prst="rect">
              <a:avLst/>
            </a:prstGeom>
            <a:noFill/>
          </p:spPr>
          <p:txBody>
            <a:bodyPr wrap="square" rtlCol="0">
              <a:spAutoFit/>
            </a:bodyPr>
            <a:lstStyle/>
            <a:p>
              <a:r>
                <a:rPr lang="en-US" altLang="zh-CN" dirty="0">
                  <a:solidFill>
                    <a:schemeClr val="bg1">
                      <a:lumMod val="65000"/>
                    </a:schemeClr>
                  </a:solidFill>
                  <a:latin typeface="04b_09" panose="00000400000000000000" pitchFamily="2" charset="0"/>
                </a:rPr>
                <a:t>2015</a:t>
              </a:r>
              <a:endParaRPr lang="zh-CN" altLang="en-US" dirty="0">
                <a:solidFill>
                  <a:schemeClr val="bg1">
                    <a:lumMod val="65000"/>
                  </a:schemeClr>
                </a:solidFill>
                <a:latin typeface="04b_09" panose="00000400000000000000" pitchFamily="2" charset="0"/>
              </a:endParaRPr>
            </a:p>
          </p:txBody>
        </p:sp>
        <p:sp>
          <p:nvSpPr>
            <p:cNvPr id="77" name="Shape 1448">
              <a:extLst>
                <a:ext uri="{FF2B5EF4-FFF2-40B4-BE49-F238E27FC236}">
                  <a16:creationId xmlns:a16="http://schemas.microsoft.com/office/drawing/2014/main" id="{EBCF0E56-4D07-4ACD-BCE0-FD021E8C1E9D}"/>
                </a:ext>
              </a:extLst>
            </p:cNvPr>
            <p:cNvSpPr txBox="1"/>
            <p:nvPr/>
          </p:nvSpPr>
          <p:spPr>
            <a:xfrm>
              <a:off x="1020808" y="4627722"/>
              <a:ext cx="1953171" cy="392512"/>
            </a:xfrm>
            <a:prstGeom prst="rect">
              <a:avLst/>
            </a:prstGeom>
            <a:noFill/>
            <a:ln>
              <a:noFill/>
            </a:ln>
          </p:spPr>
          <p:txBody>
            <a:bodyPr wrap="none" lIns="45713" tIns="22850" rIns="45713" bIns="22850" anchor="t" anchorCtr="0">
              <a:normAutofit/>
            </a:bodyPr>
            <a:lstStyle/>
            <a:p>
              <a:pPr algn="ctr">
                <a:buSzPct val="25000"/>
              </a:pPr>
              <a:r>
                <a:rPr lang="de-DE" sz="2000" b="1" dirty="0">
                  <a:sym typeface="Calibri"/>
                </a:rPr>
                <a:t>Text here</a:t>
              </a:r>
            </a:p>
          </p:txBody>
        </p:sp>
        <p:sp>
          <p:nvSpPr>
            <p:cNvPr id="78" name="Shape 1450">
              <a:extLst>
                <a:ext uri="{FF2B5EF4-FFF2-40B4-BE49-F238E27FC236}">
                  <a16:creationId xmlns:a16="http://schemas.microsoft.com/office/drawing/2014/main" id="{2B7C67C7-0A37-40F8-80F1-9992E28854A2}"/>
                </a:ext>
              </a:extLst>
            </p:cNvPr>
            <p:cNvSpPr txBox="1"/>
            <p:nvPr/>
          </p:nvSpPr>
          <p:spPr>
            <a:xfrm>
              <a:off x="1109486" y="5020234"/>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grpSp>
        <p:nvGrpSpPr>
          <p:cNvPr id="23" name="组合 22"/>
          <p:cNvGrpSpPr/>
          <p:nvPr/>
        </p:nvGrpSpPr>
        <p:grpSpPr>
          <a:xfrm>
            <a:off x="2885300" y="2178366"/>
            <a:ext cx="1953171" cy="1835411"/>
            <a:chOff x="2885300" y="2178366"/>
            <a:chExt cx="1953171" cy="1835411"/>
          </a:xfrm>
        </p:grpSpPr>
        <p:sp>
          <p:nvSpPr>
            <p:cNvPr id="35" name="矩形 34"/>
            <p:cNvSpPr/>
            <p:nvPr/>
          </p:nvSpPr>
          <p:spPr>
            <a:xfrm>
              <a:off x="3367706" y="3674999"/>
              <a:ext cx="991869" cy="3082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438512" y="3644445"/>
              <a:ext cx="945209" cy="369332"/>
            </a:xfrm>
            <a:prstGeom prst="rect">
              <a:avLst/>
            </a:prstGeom>
            <a:noFill/>
          </p:spPr>
          <p:txBody>
            <a:bodyPr wrap="square" rtlCol="0">
              <a:spAutoFit/>
            </a:bodyPr>
            <a:lstStyle/>
            <a:p>
              <a:r>
                <a:rPr lang="en-US" altLang="zh-CN" dirty="0">
                  <a:solidFill>
                    <a:schemeClr val="bg1"/>
                  </a:solidFill>
                  <a:latin typeface="04b_09" panose="00000400000000000000" pitchFamily="2" charset="0"/>
                </a:rPr>
                <a:t>2016</a:t>
              </a:r>
              <a:endParaRPr lang="zh-CN" altLang="en-US" dirty="0">
                <a:solidFill>
                  <a:schemeClr val="bg1"/>
                </a:solidFill>
                <a:latin typeface="04b_09" panose="00000400000000000000" pitchFamily="2" charset="0"/>
              </a:endParaRPr>
            </a:p>
          </p:txBody>
        </p:sp>
        <p:grpSp>
          <p:nvGrpSpPr>
            <p:cNvPr id="71" name="组合 70"/>
            <p:cNvGrpSpPr/>
            <p:nvPr/>
          </p:nvGrpSpPr>
          <p:grpSpPr>
            <a:xfrm rot="10800000">
              <a:off x="3696768" y="3321458"/>
              <a:ext cx="339028" cy="353538"/>
              <a:chOff x="1709651" y="3832628"/>
              <a:chExt cx="339028" cy="353538"/>
            </a:xfrm>
          </p:grpSpPr>
          <p:cxnSp>
            <p:nvCxnSpPr>
              <p:cNvPr id="72" name="直接连接符 71"/>
              <p:cNvCxnSpPr>
                <a:endCxn id="73" idx="0"/>
              </p:cNvCxnSpPr>
              <p:nvPr/>
            </p:nvCxnSpPr>
            <p:spPr>
              <a:xfrm>
                <a:off x="1879060" y="3832628"/>
                <a:ext cx="105" cy="248763"/>
              </a:xfrm>
              <a:prstGeom prst="line">
                <a:avLst/>
              </a:prstGeom>
              <a:ln w="38100">
                <a:solidFill>
                  <a:srgbClr val="00ABB4"/>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1709651" y="4081391"/>
                <a:ext cx="339028" cy="1047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Shape 1448">
              <a:extLst>
                <a:ext uri="{FF2B5EF4-FFF2-40B4-BE49-F238E27FC236}">
                  <a16:creationId xmlns:a16="http://schemas.microsoft.com/office/drawing/2014/main" id="{EBCF0E56-4D07-4ACD-BCE0-FD021E8C1E9D}"/>
                </a:ext>
              </a:extLst>
            </p:cNvPr>
            <p:cNvSpPr txBox="1"/>
            <p:nvPr/>
          </p:nvSpPr>
          <p:spPr>
            <a:xfrm>
              <a:off x="2885300" y="2717410"/>
              <a:ext cx="1953171" cy="392512"/>
            </a:xfrm>
            <a:prstGeom prst="rect">
              <a:avLst/>
            </a:prstGeom>
            <a:noFill/>
            <a:ln>
              <a:noFill/>
            </a:ln>
          </p:spPr>
          <p:txBody>
            <a:bodyPr wrap="none" lIns="45713" tIns="22850" rIns="45713" bIns="22850" anchor="t" anchorCtr="0">
              <a:normAutofit/>
            </a:bodyPr>
            <a:lstStyle/>
            <a:p>
              <a:pPr algn="ctr">
                <a:buSzPct val="25000"/>
              </a:pPr>
              <a:r>
                <a:rPr lang="de-DE" sz="2000" b="1" dirty="0">
                  <a:sym typeface="Calibri"/>
                </a:rPr>
                <a:t>Text here</a:t>
              </a:r>
            </a:p>
          </p:txBody>
        </p:sp>
        <p:sp>
          <p:nvSpPr>
            <p:cNvPr id="80" name="Shape 1450">
              <a:extLst>
                <a:ext uri="{FF2B5EF4-FFF2-40B4-BE49-F238E27FC236}">
                  <a16:creationId xmlns:a16="http://schemas.microsoft.com/office/drawing/2014/main" id="{2B7C67C7-0A37-40F8-80F1-9992E28854A2}"/>
                </a:ext>
              </a:extLst>
            </p:cNvPr>
            <p:cNvSpPr txBox="1"/>
            <p:nvPr/>
          </p:nvSpPr>
          <p:spPr>
            <a:xfrm>
              <a:off x="2973979" y="2178366"/>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grpSp>
        <p:nvGrpSpPr>
          <p:cNvPr id="24" name="组合 23"/>
          <p:cNvGrpSpPr/>
          <p:nvPr/>
        </p:nvGrpSpPr>
        <p:grpSpPr>
          <a:xfrm>
            <a:off x="4807776" y="3646424"/>
            <a:ext cx="1953171" cy="1835475"/>
            <a:chOff x="4807776" y="3646424"/>
            <a:chExt cx="1953171" cy="1835475"/>
          </a:xfrm>
        </p:grpSpPr>
        <p:grpSp>
          <p:nvGrpSpPr>
            <p:cNvPr id="65" name="组合 64"/>
            <p:cNvGrpSpPr/>
            <p:nvPr/>
          </p:nvGrpSpPr>
          <p:grpSpPr>
            <a:xfrm>
              <a:off x="5614953" y="3968865"/>
              <a:ext cx="339028" cy="353538"/>
              <a:chOff x="1709651" y="3832628"/>
              <a:chExt cx="339028" cy="353538"/>
            </a:xfrm>
          </p:grpSpPr>
          <p:cxnSp>
            <p:nvCxnSpPr>
              <p:cNvPr id="66" name="直接连接符 65"/>
              <p:cNvCxnSpPr>
                <a:endCxn id="67" idx="0"/>
              </p:cNvCxnSpPr>
              <p:nvPr/>
            </p:nvCxnSpPr>
            <p:spPr>
              <a:xfrm>
                <a:off x="1879060" y="3832628"/>
                <a:ext cx="105" cy="248763"/>
              </a:xfrm>
              <a:prstGeom prst="line">
                <a:avLst/>
              </a:prstGeom>
              <a:ln w="38100">
                <a:solidFill>
                  <a:srgbClr val="00ABB4"/>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709651" y="4081391"/>
                <a:ext cx="339028" cy="1047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5315088" y="3674999"/>
              <a:ext cx="964188" cy="3082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5368143" y="3646424"/>
              <a:ext cx="945209" cy="369332"/>
            </a:xfrm>
            <a:prstGeom prst="rect">
              <a:avLst/>
            </a:prstGeom>
            <a:noFill/>
          </p:spPr>
          <p:txBody>
            <a:bodyPr wrap="square" rtlCol="0">
              <a:spAutoFit/>
            </a:bodyPr>
            <a:lstStyle/>
            <a:p>
              <a:r>
                <a:rPr lang="en-US" altLang="zh-CN" dirty="0">
                  <a:solidFill>
                    <a:schemeClr val="bg1"/>
                  </a:solidFill>
                  <a:latin typeface="04b_09" panose="00000400000000000000" pitchFamily="2" charset="0"/>
                </a:rPr>
                <a:t>2017</a:t>
              </a:r>
              <a:endParaRPr lang="zh-CN" altLang="en-US" dirty="0">
                <a:solidFill>
                  <a:schemeClr val="bg1"/>
                </a:solidFill>
                <a:latin typeface="04b_09" panose="00000400000000000000" pitchFamily="2" charset="0"/>
              </a:endParaRPr>
            </a:p>
          </p:txBody>
        </p:sp>
        <p:sp>
          <p:nvSpPr>
            <p:cNvPr id="81" name="Shape 1448">
              <a:extLst>
                <a:ext uri="{FF2B5EF4-FFF2-40B4-BE49-F238E27FC236}">
                  <a16:creationId xmlns:a16="http://schemas.microsoft.com/office/drawing/2014/main" id="{EBCF0E56-4D07-4ACD-BCE0-FD021E8C1E9D}"/>
                </a:ext>
              </a:extLst>
            </p:cNvPr>
            <p:cNvSpPr txBox="1"/>
            <p:nvPr/>
          </p:nvSpPr>
          <p:spPr>
            <a:xfrm>
              <a:off x="4807776" y="4627722"/>
              <a:ext cx="1953171" cy="392512"/>
            </a:xfrm>
            <a:prstGeom prst="rect">
              <a:avLst/>
            </a:prstGeom>
            <a:noFill/>
            <a:ln>
              <a:noFill/>
            </a:ln>
          </p:spPr>
          <p:txBody>
            <a:bodyPr wrap="none" lIns="45713" tIns="22850" rIns="45713" bIns="22850" anchor="t" anchorCtr="0">
              <a:normAutofit/>
            </a:bodyPr>
            <a:lstStyle/>
            <a:p>
              <a:pPr algn="ctr">
                <a:buSzPct val="25000"/>
              </a:pPr>
              <a:r>
                <a:rPr lang="de-DE" sz="2000" b="1" dirty="0">
                  <a:sym typeface="Calibri"/>
                </a:rPr>
                <a:t>Text here</a:t>
              </a:r>
            </a:p>
          </p:txBody>
        </p:sp>
        <p:sp>
          <p:nvSpPr>
            <p:cNvPr id="82" name="Shape 1450">
              <a:extLst>
                <a:ext uri="{FF2B5EF4-FFF2-40B4-BE49-F238E27FC236}">
                  <a16:creationId xmlns:a16="http://schemas.microsoft.com/office/drawing/2014/main" id="{2B7C67C7-0A37-40F8-80F1-9992E28854A2}"/>
                </a:ext>
              </a:extLst>
            </p:cNvPr>
            <p:cNvSpPr txBox="1"/>
            <p:nvPr/>
          </p:nvSpPr>
          <p:spPr>
            <a:xfrm>
              <a:off x="4896454" y="5020234"/>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grpSp>
        <p:nvGrpSpPr>
          <p:cNvPr id="26" name="组合 25"/>
          <p:cNvGrpSpPr/>
          <p:nvPr/>
        </p:nvGrpSpPr>
        <p:grpSpPr>
          <a:xfrm>
            <a:off x="8772100" y="3646424"/>
            <a:ext cx="1953171" cy="1788593"/>
            <a:chOff x="8772100" y="3646424"/>
            <a:chExt cx="1953171" cy="1788593"/>
          </a:xfrm>
        </p:grpSpPr>
        <p:grpSp>
          <p:nvGrpSpPr>
            <p:cNvPr id="68" name="组合 67"/>
            <p:cNvGrpSpPr/>
            <p:nvPr/>
          </p:nvGrpSpPr>
          <p:grpSpPr>
            <a:xfrm>
              <a:off x="9571330" y="3965297"/>
              <a:ext cx="339028" cy="353538"/>
              <a:chOff x="1709651" y="3832628"/>
              <a:chExt cx="339028" cy="353538"/>
            </a:xfrm>
          </p:grpSpPr>
          <p:cxnSp>
            <p:nvCxnSpPr>
              <p:cNvPr id="69" name="直接连接符 68"/>
              <p:cNvCxnSpPr>
                <a:endCxn id="70" idx="0"/>
              </p:cNvCxnSpPr>
              <p:nvPr/>
            </p:nvCxnSpPr>
            <p:spPr>
              <a:xfrm>
                <a:off x="1879060" y="3832628"/>
                <a:ext cx="105" cy="248763"/>
              </a:xfrm>
              <a:prstGeom prst="line">
                <a:avLst/>
              </a:prstGeom>
              <a:ln w="38100">
                <a:solidFill>
                  <a:srgbClr val="00ABB4"/>
                </a:soli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709651" y="4081391"/>
                <a:ext cx="339028" cy="1047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9338456" y="3674999"/>
              <a:ext cx="838277" cy="3082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9309771" y="3646424"/>
              <a:ext cx="945209" cy="369332"/>
            </a:xfrm>
            <a:prstGeom prst="rect">
              <a:avLst/>
            </a:prstGeom>
            <a:noFill/>
          </p:spPr>
          <p:txBody>
            <a:bodyPr wrap="square" rtlCol="0">
              <a:spAutoFit/>
            </a:bodyPr>
            <a:lstStyle/>
            <a:p>
              <a:r>
                <a:rPr lang="en-US" altLang="zh-CN" dirty="0">
                  <a:solidFill>
                    <a:schemeClr val="bg1"/>
                  </a:solidFill>
                  <a:latin typeface="04b_09" panose="00000400000000000000" pitchFamily="2" charset="0"/>
                </a:rPr>
                <a:t>2019</a:t>
              </a:r>
              <a:endParaRPr lang="zh-CN" altLang="en-US" dirty="0">
                <a:solidFill>
                  <a:schemeClr val="bg1"/>
                </a:solidFill>
                <a:latin typeface="04b_09" panose="00000400000000000000" pitchFamily="2" charset="0"/>
              </a:endParaRPr>
            </a:p>
          </p:txBody>
        </p:sp>
        <p:sp>
          <p:nvSpPr>
            <p:cNvPr id="83" name="Shape 1448">
              <a:extLst>
                <a:ext uri="{FF2B5EF4-FFF2-40B4-BE49-F238E27FC236}">
                  <a16:creationId xmlns:a16="http://schemas.microsoft.com/office/drawing/2014/main" id="{EBCF0E56-4D07-4ACD-BCE0-FD021E8C1E9D}"/>
                </a:ext>
              </a:extLst>
            </p:cNvPr>
            <p:cNvSpPr txBox="1"/>
            <p:nvPr/>
          </p:nvSpPr>
          <p:spPr>
            <a:xfrm>
              <a:off x="8772100" y="4580840"/>
              <a:ext cx="1953171" cy="392512"/>
            </a:xfrm>
            <a:prstGeom prst="rect">
              <a:avLst/>
            </a:prstGeom>
            <a:noFill/>
            <a:ln>
              <a:noFill/>
            </a:ln>
          </p:spPr>
          <p:txBody>
            <a:bodyPr wrap="none" lIns="45713" tIns="22850" rIns="45713" bIns="22850" anchor="t" anchorCtr="0">
              <a:normAutofit/>
            </a:bodyPr>
            <a:lstStyle/>
            <a:p>
              <a:pPr algn="ctr">
                <a:buSzPct val="25000"/>
              </a:pPr>
              <a:r>
                <a:rPr lang="de-DE" sz="2000" b="1" dirty="0">
                  <a:sym typeface="Calibri"/>
                </a:rPr>
                <a:t>Text here</a:t>
              </a:r>
            </a:p>
          </p:txBody>
        </p:sp>
        <p:sp>
          <p:nvSpPr>
            <p:cNvPr id="84" name="Shape 1450">
              <a:extLst>
                <a:ext uri="{FF2B5EF4-FFF2-40B4-BE49-F238E27FC236}">
                  <a16:creationId xmlns:a16="http://schemas.microsoft.com/office/drawing/2014/main" id="{2B7C67C7-0A37-40F8-80F1-9992E28854A2}"/>
                </a:ext>
              </a:extLst>
            </p:cNvPr>
            <p:cNvSpPr txBox="1"/>
            <p:nvPr/>
          </p:nvSpPr>
          <p:spPr>
            <a:xfrm>
              <a:off x="8860778" y="4973352"/>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grpSp>
        <p:nvGrpSpPr>
          <p:cNvPr id="25" name="组合 24"/>
          <p:cNvGrpSpPr/>
          <p:nvPr/>
        </p:nvGrpSpPr>
        <p:grpSpPr>
          <a:xfrm>
            <a:off x="6774659" y="2178366"/>
            <a:ext cx="1953171" cy="1837390"/>
            <a:chOff x="6774659" y="2178366"/>
            <a:chExt cx="1953171" cy="1837390"/>
          </a:xfrm>
        </p:grpSpPr>
        <p:sp>
          <p:nvSpPr>
            <p:cNvPr id="37" name="矩形 36"/>
            <p:cNvSpPr/>
            <p:nvPr/>
          </p:nvSpPr>
          <p:spPr>
            <a:xfrm>
              <a:off x="7333241" y="3674999"/>
              <a:ext cx="897280" cy="30822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7321919" y="3646424"/>
              <a:ext cx="945209" cy="369332"/>
            </a:xfrm>
            <a:prstGeom prst="rect">
              <a:avLst/>
            </a:prstGeom>
            <a:noFill/>
          </p:spPr>
          <p:txBody>
            <a:bodyPr wrap="square" rtlCol="0">
              <a:spAutoFit/>
            </a:bodyPr>
            <a:lstStyle/>
            <a:p>
              <a:r>
                <a:rPr lang="en-US" altLang="zh-CN" dirty="0">
                  <a:solidFill>
                    <a:schemeClr val="bg1"/>
                  </a:solidFill>
                  <a:latin typeface="04b_09" panose="00000400000000000000" pitchFamily="2" charset="0"/>
                </a:rPr>
                <a:t>2018</a:t>
              </a:r>
              <a:endParaRPr lang="zh-CN" altLang="en-US" dirty="0">
                <a:solidFill>
                  <a:schemeClr val="bg1"/>
                </a:solidFill>
                <a:latin typeface="04b_09" panose="00000400000000000000" pitchFamily="2" charset="0"/>
              </a:endParaRPr>
            </a:p>
          </p:txBody>
        </p:sp>
        <p:grpSp>
          <p:nvGrpSpPr>
            <p:cNvPr id="74" name="组合 73"/>
            <p:cNvGrpSpPr/>
            <p:nvPr/>
          </p:nvGrpSpPr>
          <p:grpSpPr>
            <a:xfrm rot="10800000">
              <a:off x="7581732" y="3321458"/>
              <a:ext cx="339028" cy="353538"/>
              <a:chOff x="1709651" y="3832628"/>
              <a:chExt cx="339028" cy="353538"/>
            </a:xfrm>
          </p:grpSpPr>
          <p:cxnSp>
            <p:nvCxnSpPr>
              <p:cNvPr id="75" name="直接连接符 74"/>
              <p:cNvCxnSpPr>
                <a:endCxn id="76" idx="0"/>
              </p:cNvCxnSpPr>
              <p:nvPr/>
            </p:nvCxnSpPr>
            <p:spPr>
              <a:xfrm>
                <a:off x="1879060" y="3832628"/>
                <a:ext cx="105" cy="248763"/>
              </a:xfrm>
              <a:prstGeom prst="line">
                <a:avLst/>
              </a:prstGeom>
              <a:ln w="38100">
                <a:solidFill>
                  <a:srgbClr val="00ABB4"/>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709651" y="4081391"/>
                <a:ext cx="339028" cy="1047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Shape 1448">
              <a:extLst>
                <a:ext uri="{FF2B5EF4-FFF2-40B4-BE49-F238E27FC236}">
                  <a16:creationId xmlns:a16="http://schemas.microsoft.com/office/drawing/2014/main" id="{EBCF0E56-4D07-4ACD-BCE0-FD021E8C1E9D}"/>
                </a:ext>
              </a:extLst>
            </p:cNvPr>
            <p:cNvSpPr txBox="1"/>
            <p:nvPr/>
          </p:nvSpPr>
          <p:spPr>
            <a:xfrm>
              <a:off x="6774659" y="2717410"/>
              <a:ext cx="1953171" cy="392512"/>
            </a:xfrm>
            <a:prstGeom prst="rect">
              <a:avLst/>
            </a:prstGeom>
            <a:noFill/>
            <a:ln>
              <a:noFill/>
            </a:ln>
          </p:spPr>
          <p:txBody>
            <a:bodyPr wrap="none" lIns="45713" tIns="22850" rIns="45713" bIns="22850" anchor="t" anchorCtr="0">
              <a:normAutofit/>
            </a:bodyPr>
            <a:lstStyle/>
            <a:p>
              <a:pPr algn="ctr">
                <a:buSzPct val="25000"/>
              </a:pPr>
              <a:r>
                <a:rPr lang="de-DE" sz="2000" b="1" dirty="0">
                  <a:sym typeface="Calibri"/>
                </a:rPr>
                <a:t>Text here</a:t>
              </a:r>
            </a:p>
          </p:txBody>
        </p:sp>
        <p:sp>
          <p:nvSpPr>
            <p:cNvPr id="88" name="Shape 1450">
              <a:extLst>
                <a:ext uri="{FF2B5EF4-FFF2-40B4-BE49-F238E27FC236}">
                  <a16:creationId xmlns:a16="http://schemas.microsoft.com/office/drawing/2014/main" id="{2B7C67C7-0A37-40F8-80F1-9992E28854A2}"/>
                </a:ext>
              </a:extLst>
            </p:cNvPr>
            <p:cNvSpPr txBox="1"/>
            <p:nvPr/>
          </p:nvSpPr>
          <p:spPr>
            <a:xfrm>
              <a:off x="6863338" y="2178366"/>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sp>
        <p:nvSpPr>
          <p:cNvPr id="89" name="标题 1">
            <a:extLst>
              <a:ext uri="{FF2B5EF4-FFF2-40B4-BE49-F238E27FC236}">
                <a16:creationId xmlns:a16="http://schemas.microsoft.com/office/drawing/2014/main" id="{08EB6DFF-8E56-4233-AD39-40348CB4ADA6}"/>
              </a:ext>
            </a:extLst>
          </p:cNvPr>
          <p:cNvSpPr txBox="1">
            <a:spLocks/>
          </p:cNvSpPr>
          <p:nvPr/>
        </p:nvSpPr>
        <p:spPr>
          <a:xfrm>
            <a:off x="1727199" y="400051"/>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600" b="1" dirty="0">
                <a:latin typeface="Arial"/>
                <a:ea typeface="微软雅黑"/>
              </a:rPr>
              <a:t>点击此处添加标题</a:t>
            </a:r>
          </a:p>
        </p:txBody>
      </p:sp>
      <p:sp>
        <p:nvSpPr>
          <p:cNvPr id="90" name="文本占位符 2"/>
          <p:cNvSpPr txBox="1">
            <a:spLocks/>
          </p:cNvSpPr>
          <p:nvPr/>
        </p:nvSpPr>
        <p:spPr>
          <a:xfrm>
            <a:off x="1784704" y="116274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点击此处添加副标题</a:t>
            </a:r>
          </a:p>
        </p:txBody>
      </p:sp>
      <p:sp>
        <p:nvSpPr>
          <p:cNvPr id="7" name="灯片编号占位符 6"/>
          <p:cNvSpPr>
            <a:spLocks noGrp="1"/>
          </p:cNvSpPr>
          <p:nvPr>
            <p:ph type="sldNum" sz="quarter" idx="12"/>
          </p:nvPr>
        </p:nvSpPr>
        <p:spPr/>
        <p:txBody>
          <a:bodyPr/>
          <a:lstStyle/>
          <a:p>
            <a:fld id="{EA082BD2-1214-4E77-A96A-C87526B865E7}" type="slidenum">
              <a:rPr lang="zh-CN" altLang="en-US" smtClean="0"/>
              <a:t>12</a:t>
            </a:fld>
            <a:endParaRPr lang="zh-CN" altLang="en-US"/>
          </a:p>
        </p:txBody>
      </p:sp>
    </p:spTree>
    <p:extLst>
      <p:ext uri="{BB962C8B-B14F-4D97-AF65-F5344CB8AC3E}">
        <p14:creationId xmlns:p14="http://schemas.microsoft.com/office/powerpoint/2010/main" val="8260322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anim calcmode="lin" valueType="num">
                                      <p:cBhvr>
                                        <p:cTn id="14" dur="500" fill="hold"/>
                                        <p:tgtEl>
                                          <p:spTgt spid="23"/>
                                        </p:tgtEl>
                                        <p:attrNameLst>
                                          <p:attrName>ppt_x</p:attrName>
                                        </p:attrNameLst>
                                      </p:cBhvr>
                                      <p:tavLst>
                                        <p:tav tm="0">
                                          <p:val>
                                            <p:strVal val="#ppt_x"/>
                                          </p:val>
                                        </p:tav>
                                        <p:tav tm="100000">
                                          <p:val>
                                            <p:strVal val="#ppt_x"/>
                                          </p:val>
                                        </p:tav>
                                      </p:tavLst>
                                    </p:anim>
                                    <p:anim calcmode="lin" valueType="num">
                                      <p:cBhvr>
                                        <p:cTn id="15" dur="5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anim calcmode="lin" valueType="num">
                                      <p:cBhvr>
                                        <p:cTn id="32" dur="500" fill="hold"/>
                                        <p:tgtEl>
                                          <p:spTgt spid="26"/>
                                        </p:tgtEl>
                                        <p:attrNameLst>
                                          <p:attrName>ppt_x</p:attrName>
                                        </p:attrNameLst>
                                      </p:cBhvr>
                                      <p:tavLst>
                                        <p:tav tm="0">
                                          <p:val>
                                            <p:strVal val="#ppt_x"/>
                                          </p:val>
                                        </p:tav>
                                        <p:tav tm="100000">
                                          <p:val>
                                            <p:strVal val="#ppt_x"/>
                                          </p:val>
                                        </p:tav>
                                      </p:tavLst>
                                    </p:anim>
                                    <p:anim calcmode="lin" valueType="num">
                                      <p:cBhvr>
                                        <p:cTn id="3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bwMode="auto">
          <a:xfrm>
            <a:off x="1049338" y="5714512"/>
            <a:ext cx="2189162" cy="377825"/>
          </a:xfrm>
          <a:prstGeom prst="rect">
            <a:avLst/>
          </a:prstGeom>
          <a:solidFill>
            <a:srgbClr val="0B9292"/>
          </a:solidFill>
          <a:ln>
            <a:noFill/>
          </a:ln>
          <a:effectLst/>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zh-CN" altLang="en-US" sz="2400" b="1" dirty="0"/>
          </a:p>
        </p:txBody>
      </p:sp>
      <p:sp>
        <p:nvSpPr>
          <p:cNvPr id="18" name="矩形 17"/>
          <p:cNvSpPr/>
          <p:nvPr/>
        </p:nvSpPr>
        <p:spPr bwMode="auto">
          <a:xfrm>
            <a:off x="2249488" y="4960450"/>
            <a:ext cx="989012" cy="376237"/>
          </a:xfrm>
          <a:prstGeom prst="rect">
            <a:avLst/>
          </a:prstGeom>
          <a:solidFill>
            <a:srgbClr val="39D7DB"/>
          </a:solidFill>
          <a:ln>
            <a:noFill/>
          </a:ln>
          <a:effectLst/>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zh-CN" altLang="en-US" sz="2400" b="1" dirty="0"/>
          </a:p>
        </p:txBody>
      </p:sp>
      <p:sp>
        <p:nvSpPr>
          <p:cNvPr id="19" name="矩形 18"/>
          <p:cNvSpPr/>
          <p:nvPr/>
        </p:nvSpPr>
        <p:spPr bwMode="auto">
          <a:xfrm>
            <a:off x="1666875" y="5336687"/>
            <a:ext cx="1571625" cy="377825"/>
          </a:xfrm>
          <a:prstGeom prst="rect">
            <a:avLst/>
          </a:prstGeom>
          <a:solidFill>
            <a:schemeClr val="accent6"/>
          </a:solidFill>
          <a:ln>
            <a:noFill/>
          </a:ln>
          <a:effectLst/>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zh-CN" altLang="en-US" sz="2400" b="1" dirty="0"/>
          </a:p>
        </p:txBody>
      </p:sp>
      <p:grpSp>
        <p:nvGrpSpPr>
          <p:cNvPr id="6" name="组合 5"/>
          <p:cNvGrpSpPr/>
          <p:nvPr/>
        </p:nvGrpSpPr>
        <p:grpSpPr>
          <a:xfrm>
            <a:off x="3829806" y="1809453"/>
            <a:ext cx="2158712" cy="4282880"/>
            <a:chOff x="3829806" y="1809453"/>
            <a:chExt cx="2158712" cy="4282880"/>
          </a:xfrm>
        </p:grpSpPr>
        <p:grpSp>
          <p:nvGrpSpPr>
            <p:cNvPr id="7" name="组合 19"/>
            <p:cNvGrpSpPr>
              <a:grpSpLocks/>
            </p:cNvGrpSpPr>
            <p:nvPr/>
          </p:nvGrpSpPr>
          <p:grpSpPr bwMode="auto">
            <a:xfrm>
              <a:off x="3829806" y="2626097"/>
              <a:ext cx="2158712" cy="3466236"/>
              <a:chOff x="1357313" y="3000314"/>
              <a:chExt cx="2000830" cy="3071874"/>
            </a:xfrm>
          </p:grpSpPr>
          <p:sp>
            <p:nvSpPr>
              <p:cNvPr id="8" name="矩形 7"/>
              <p:cNvSpPr/>
              <p:nvPr/>
            </p:nvSpPr>
            <p:spPr>
              <a:xfrm>
                <a:off x="1357313" y="3000314"/>
                <a:ext cx="2000830" cy="429053"/>
              </a:xfrm>
              <a:prstGeom prst="rect">
                <a:avLst/>
              </a:prstGeom>
              <a:solidFill>
                <a:srgbClr val="39D7DB"/>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rPr>
                  <a:t>输入标题</a:t>
                </a:r>
              </a:p>
            </p:txBody>
          </p:sp>
          <p:sp>
            <p:nvSpPr>
              <p:cNvPr id="9" name="矩形 8"/>
              <p:cNvSpPr/>
              <p:nvPr/>
            </p:nvSpPr>
            <p:spPr>
              <a:xfrm>
                <a:off x="1357313" y="3571784"/>
                <a:ext cx="2000830" cy="2500404"/>
              </a:xfrm>
              <a:prstGeom prst="rect">
                <a:avLst/>
              </a:prstGeom>
              <a:noFill/>
              <a:ln w="38100">
                <a:solidFill>
                  <a:srgbClr val="39D7D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9" name="Freeform 85"/>
            <p:cNvSpPr>
              <a:spLocks/>
            </p:cNvSpPr>
            <p:nvPr/>
          </p:nvSpPr>
          <p:spPr bwMode="auto">
            <a:xfrm>
              <a:off x="4684651" y="1809453"/>
              <a:ext cx="560388" cy="558800"/>
            </a:xfrm>
            <a:custGeom>
              <a:avLst/>
              <a:gdLst>
                <a:gd name="T0" fmla="*/ 192 w 192"/>
                <a:gd name="T1" fmla="*/ 87 h 192"/>
                <a:gd name="T2" fmla="*/ 105 w 192"/>
                <a:gd name="T3" fmla="*/ 0 h 192"/>
                <a:gd name="T4" fmla="*/ 103 w 192"/>
                <a:gd name="T5" fmla="*/ 0 h 192"/>
                <a:gd name="T6" fmla="*/ 84 w 192"/>
                <a:gd name="T7" fmla="*/ 19 h 192"/>
                <a:gd name="T8" fmla="*/ 84 w 192"/>
                <a:gd name="T9" fmla="*/ 21 h 192"/>
                <a:gd name="T10" fmla="*/ 97 w 192"/>
                <a:gd name="T11" fmla="*/ 33 h 192"/>
                <a:gd name="T12" fmla="*/ 49 w 192"/>
                <a:gd name="T13" fmla="*/ 81 h 192"/>
                <a:gd name="T14" fmla="*/ 33 w 192"/>
                <a:gd name="T15" fmla="*/ 80 h 192"/>
                <a:gd name="T16" fmla="*/ 1 w 192"/>
                <a:gd name="T17" fmla="*/ 87 h 192"/>
                <a:gd name="T18" fmla="*/ 0 w 192"/>
                <a:gd name="T19" fmla="*/ 87 h 192"/>
                <a:gd name="T20" fmla="*/ 0 w 192"/>
                <a:gd name="T21" fmla="*/ 88 h 192"/>
                <a:gd name="T22" fmla="*/ 48 w 192"/>
                <a:gd name="T23" fmla="*/ 136 h 192"/>
                <a:gd name="T24" fmla="*/ 2 w 192"/>
                <a:gd name="T25" fmla="*/ 181 h 192"/>
                <a:gd name="T26" fmla="*/ 2 w 192"/>
                <a:gd name="T27" fmla="*/ 190 h 192"/>
                <a:gd name="T28" fmla="*/ 6 w 192"/>
                <a:gd name="T29" fmla="*/ 192 h 192"/>
                <a:gd name="T30" fmla="*/ 11 w 192"/>
                <a:gd name="T31" fmla="*/ 190 h 192"/>
                <a:gd name="T32" fmla="*/ 56 w 192"/>
                <a:gd name="T33" fmla="*/ 144 h 192"/>
                <a:gd name="T34" fmla="*/ 104 w 192"/>
                <a:gd name="T35" fmla="*/ 192 h 192"/>
                <a:gd name="T36" fmla="*/ 104 w 192"/>
                <a:gd name="T37" fmla="*/ 192 h 192"/>
                <a:gd name="T38" fmla="*/ 105 w 192"/>
                <a:gd name="T39" fmla="*/ 192 h 192"/>
                <a:gd name="T40" fmla="*/ 105 w 192"/>
                <a:gd name="T41" fmla="*/ 191 h 192"/>
                <a:gd name="T42" fmla="*/ 111 w 192"/>
                <a:gd name="T43" fmla="*/ 143 h 192"/>
                <a:gd name="T44" fmla="*/ 159 w 192"/>
                <a:gd name="T45" fmla="*/ 95 h 192"/>
                <a:gd name="T46" fmla="*/ 171 w 192"/>
                <a:gd name="T47" fmla="*/ 108 h 192"/>
                <a:gd name="T48" fmla="*/ 173 w 192"/>
                <a:gd name="T49" fmla="*/ 108 h 192"/>
                <a:gd name="T50" fmla="*/ 192 w 192"/>
                <a:gd name="T51" fmla="*/ 89 h 192"/>
                <a:gd name="T52" fmla="*/ 192 w 192"/>
                <a:gd name="T53" fmla="*/ 88 h 192"/>
                <a:gd name="T54" fmla="*/ 192 w 192"/>
                <a:gd name="T55" fmla="*/ 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92">
                  <a:moveTo>
                    <a:pt x="192" y="87"/>
                  </a:moveTo>
                  <a:cubicBezTo>
                    <a:pt x="105" y="0"/>
                    <a:pt x="105" y="0"/>
                    <a:pt x="105" y="0"/>
                  </a:cubicBezTo>
                  <a:cubicBezTo>
                    <a:pt x="104" y="0"/>
                    <a:pt x="104" y="0"/>
                    <a:pt x="103" y="0"/>
                  </a:cubicBezTo>
                  <a:cubicBezTo>
                    <a:pt x="84" y="19"/>
                    <a:pt x="84" y="19"/>
                    <a:pt x="84" y="19"/>
                  </a:cubicBezTo>
                  <a:cubicBezTo>
                    <a:pt x="84" y="20"/>
                    <a:pt x="84" y="20"/>
                    <a:pt x="84" y="21"/>
                  </a:cubicBezTo>
                  <a:cubicBezTo>
                    <a:pt x="97" y="33"/>
                    <a:pt x="97" y="33"/>
                    <a:pt x="97" y="33"/>
                  </a:cubicBezTo>
                  <a:cubicBezTo>
                    <a:pt x="49" y="81"/>
                    <a:pt x="49" y="81"/>
                    <a:pt x="49" y="81"/>
                  </a:cubicBezTo>
                  <a:cubicBezTo>
                    <a:pt x="44" y="80"/>
                    <a:pt x="38" y="80"/>
                    <a:pt x="33" y="80"/>
                  </a:cubicBezTo>
                  <a:cubicBezTo>
                    <a:pt x="22" y="80"/>
                    <a:pt x="11" y="82"/>
                    <a:pt x="1" y="87"/>
                  </a:cubicBezTo>
                  <a:cubicBezTo>
                    <a:pt x="0" y="87"/>
                    <a:pt x="0" y="87"/>
                    <a:pt x="0" y="87"/>
                  </a:cubicBezTo>
                  <a:cubicBezTo>
                    <a:pt x="0" y="88"/>
                    <a:pt x="0" y="88"/>
                    <a:pt x="0" y="88"/>
                  </a:cubicBezTo>
                  <a:cubicBezTo>
                    <a:pt x="48" y="136"/>
                    <a:pt x="48" y="136"/>
                    <a:pt x="48" y="136"/>
                  </a:cubicBezTo>
                  <a:cubicBezTo>
                    <a:pt x="2" y="181"/>
                    <a:pt x="2" y="181"/>
                    <a:pt x="2" y="181"/>
                  </a:cubicBezTo>
                  <a:cubicBezTo>
                    <a:pt x="0" y="184"/>
                    <a:pt x="0" y="188"/>
                    <a:pt x="2" y="190"/>
                  </a:cubicBezTo>
                  <a:cubicBezTo>
                    <a:pt x="3" y="191"/>
                    <a:pt x="5" y="192"/>
                    <a:pt x="6" y="192"/>
                  </a:cubicBezTo>
                  <a:cubicBezTo>
                    <a:pt x="8" y="192"/>
                    <a:pt x="9" y="191"/>
                    <a:pt x="11" y="190"/>
                  </a:cubicBezTo>
                  <a:cubicBezTo>
                    <a:pt x="56" y="144"/>
                    <a:pt x="56" y="144"/>
                    <a:pt x="56" y="144"/>
                  </a:cubicBezTo>
                  <a:cubicBezTo>
                    <a:pt x="104" y="192"/>
                    <a:pt x="104" y="192"/>
                    <a:pt x="104" y="192"/>
                  </a:cubicBezTo>
                  <a:cubicBezTo>
                    <a:pt x="104" y="192"/>
                    <a:pt x="104" y="192"/>
                    <a:pt x="104" y="192"/>
                  </a:cubicBezTo>
                  <a:cubicBezTo>
                    <a:pt x="104" y="192"/>
                    <a:pt x="104" y="192"/>
                    <a:pt x="105" y="192"/>
                  </a:cubicBezTo>
                  <a:cubicBezTo>
                    <a:pt x="105" y="192"/>
                    <a:pt x="105" y="192"/>
                    <a:pt x="105" y="191"/>
                  </a:cubicBezTo>
                  <a:cubicBezTo>
                    <a:pt x="112" y="176"/>
                    <a:pt x="114" y="160"/>
                    <a:pt x="111" y="143"/>
                  </a:cubicBezTo>
                  <a:cubicBezTo>
                    <a:pt x="159" y="95"/>
                    <a:pt x="159" y="95"/>
                    <a:pt x="159" y="95"/>
                  </a:cubicBezTo>
                  <a:cubicBezTo>
                    <a:pt x="171" y="108"/>
                    <a:pt x="171" y="108"/>
                    <a:pt x="171" y="108"/>
                  </a:cubicBezTo>
                  <a:cubicBezTo>
                    <a:pt x="172" y="108"/>
                    <a:pt x="172" y="108"/>
                    <a:pt x="173" y="108"/>
                  </a:cubicBezTo>
                  <a:cubicBezTo>
                    <a:pt x="192" y="89"/>
                    <a:pt x="192" y="89"/>
                    <a:pt x="192" y="89"/>
                  </a:cubicBezTo>
                  <a:cubicBezTo>
                    <a:pt x="192" y="88"/>
                    <a:pt x="192" y="88"/>
                    <a:pt x="192" y="88"/>
                  </a:cubicBezTo>
                  <a:cubicBezTo>
                    <a:pt x="192" y="88"/>
                    <a:pt x="192" y="87"/>
                    <a:pt x="192" y="87"/>
                  </a:cubicBezTo>
                  <a:close/>
                </a:path>
              </a:pathLst>
            </a:custGeom>
            <a:solidFill>
              <a:srgbClr val="C55A1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55A11"/>
                </a:solidFill>
              </a:endParaRPr>
            </a:p>
          </p:txBody>
        </p:sp>
        <p:sp>
          <p:nvSpPr>
            <p:cNvPr id="45" name="Shape 1448">
              <a:extLst>
                <a:ext uri="{FF2B5EF4-FFF2-40B4-BE49-F238E27FC236}">
                  <a16:creationId xmlns:a16="http://schemas.microsoft.com/office/drawing/2014/main" id="{EBCF0E56-4D07-4ACD-BCE0-FD021E8C1E9D}"/>
                </a:ext>
              </a:extLst>
            </p:cNvPr>
            <p:cNvSpPr txBox="1"/>
            <p:nvPr/>
          </p:nvSpPr>
          <p:spPr>
            <a:xfrm>
              <a:off x="3907745" y="4023200"/>
              <a:ext cx="1953171" cy="392512"/>
            </a:xfrm>
            <a:prstGeom prst="rect">
              <a:avLst/>
            </a:prstGeom>
            <a:noFill/>
            <a:ln>
              <a:noFill/>
            </a:ln>
          </p:spPr>
          <p:txBody>
            <a:bodyPr wrap="none" lIns="45713" tIns="22850" rIns="45713" bIns="22850" anchor="t" anchorCtr="0">
              <a:normAutofit/>
            </a:bodyPr>
            <a:lstStyle/>
            <a:p>
              <a:pPr algn="ctr">
                <a:buSzPct val="25000"/>
              </a:pPr>
              <a:r>
                <a:rPr lang="de-DE" sz="2000" b="1" dirty="0">
                  <a:sym typeface="Calibri"/>
                </a:rPr>
                <a:t>Text here</a:t>
              </a:r>
            </a:p>
          </p:txBody>
        </p:sp>
        <p:sp>
          <p:nvSpPr>
            <p:cNvPr id="46" name="Shape 1450">
              <a:extLst>
                <a:ext uri="{FF2B5EF4-FFF2-40B4-BE49-F238E27FC236}">
                  <a16:creationId xmlns:a16="http://schemas.microsoft.com/office/drawing/2014/main" id="{2B7C67C7-0A37-40F8-80F1-9992E28854A2}"/>
                </a:ext>
              </a:extLst>
            </p:cNvPr>
            <p:cNvSpPr txBox="1"/>
            <p:nvPr/>
          </p:nvSpPr>
          <p:spPr>
            <a:xfrm>
              <a:off x="3996423" y="4415712"/>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grpSp>
        <p:nvGrpSpPr>
          <p:cNvPr id="11" name="组合 10"/>
          <p:cNvGrpSpPr/>
          <p:nvPr/>
        </p:nvGrpSpPr>
        <p:grpSpPr>
          <a:xfrm>
            <a:off x="6391791" y="1813877"/>
            <a:ext cx="2228723" cy="4278460"/>
            <a:chOff x="6391791" y="1813877"/>
            <a:chExt cx="2228723" cy="4278460"/>
          </a:xfrm>
        </p:grpSpPr>
        <p:grpSp>
          <p:nvGrpSpPr>
            <p:cNvPr id="10" name="组合 9"/>
            <p:cNvGrpSpPr/>
            <p:nvPr/>
          </p:nvGrpSpPr>
          <p:grpSpPr>
            <a:xfrm>
              <a:off x="6391791" y="1813877"/>
              <a:ext cx="2228723" cy="4278460"/>
              <a:chOff x="6391791" y="1813877"/>
              <a:chExt cx="2228723" cy="4278460"/>
            </a:xfrm>
          </p:grpSpPr>
          <p:grpSp>
            <p:nvGrpSpPr>
              <p:cNvPr id="12" name="组合 20"/>
              <p:cNvGrpSpPr>
                <a:grpSpLocks/>
              </p:cNvGrpSpPr>
              <p:nvPr/>
            </p:nvGrpSpPr>
            <p:grpSpPr bwMode="auto">
              <a:xfrm>
                <a:off x="6391791" y="2626100"/>
                <a:ext cx="2228723" cy="3466237"/>
                <a:chOff x="3571875" y="2500252"/>
                <a:chExt cx="2000017" cy="3071873"/>
              </a:xfrm>
            </p:grpSpPr>
            <p:sp>
              <p:nvSpPr>
                <p:cNvPr id="13" name="矩形 12"/>
                <p:cNvSpPr/>
                <p:nvPr/>
              </p:nvSpPr>
              <p:spPr>
                <a:xfrm>
                  <a:off x="3571875" y="2500252"/>
                  <a:ext cx="2000017" cy="429053"/>
                </a:xfrm>
                <a:prstGeom prst="rect">
                  <a:avLst/>
                </a:prstGeom>
                <a:solidFill>
                  <a:schemeClr val="accent6"/>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2400" b="1" dirty="0">
                      <a:latin typeface="微软雅黑" panose="020B0503020204020204" pitchFamily="34" charset="-122"/>
                      <a:ea typeface="微软雅黑" panose="020B0503020204020204" pitchFamily="34" charset="-122"/>
                    </a:rPr>
                    <a:t>输入标题</a:t>
                  </a:r>
                </a:p>
              </p:txBody>
            </p:sp>
            <p:sp>
              <p:nvSpPr>
                <p:cNvPr id="14" name="矩形 13"/>
                <p:cNvSpPr/>
                <p:nvPr/>
              </p:nvSpPr>
              <p:spPr>
                <a:xfrm>
                  <a:off x="3571875" y="3071722"/>
                  <a:ext cx="2000017" cy="250040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0" name="组合 39"/>
              <p:cNvGrpSpPr/>
              <p:nvPr/>
            </p:nvGrpSpPr>
            <p:grpSpPr>
              <a:xfrm>
                <a:off x="7304027" y="1813877"/>
                <a:ext cx="544512" cy="560388"/>
                <a:chOff x="6424613" y="4241801"/>
                <a:chExt cx="544512" cy="560388"/>
              </a:xfrm>
              <a:solidFill>
                <a:srgbClr val="C55A11"/>
              </a:solidFill>
            </p:grpSpPr>
            <p:sp>
              <p:nvSpPr>
                <p:cNvPr id="41" name="Freeform 162"/>
                <p:cNvSpPr>
                  <a:spLocks noEditPoints="1"/>
                </p:cNvSpPr>
                <p:nvPr/>
              </p:nvSpPr>
              <p:spPr bwMode="auto">
                <a:xfrm>
                  <a:off x="6759575" y="4600576"/>
                  <a:ext cx="209550" cy="201613"/>
                </a:xfrm>
                <a:custGeom>
                  <a:avLst/>
                  <a:gdLst>
                    <a:gd name="T0" fmla="*/ 36 w 72"/>
                    <a:gd name="T1" fmla="*/ 0 h 69"/>
                    <a:gd name="T2" fmla="*/ 0 w 72"/>
                    <a:gd name="T3" fmla="*/ 34 h 69"/>
                    <a:gd name="T4" fmla="*/ 36 w 72"/>
                    <a:gd name="T5" fmla="*/ 69 h 69"/>
                    <a:gd name="T6" fmla="*/ 72 w 72"/>
                    <a:gd name="T7" fmla="*/ 34 h 69"/>
                    <a:gd name="T8" fmla="*/ 36 w 72"/>
                    <a:gd name="T9" fmla="*/ 0 h 69"/>
                    <a:gd name="T10" fmla="*/ 59 w 72"/>
                    <a:gd name="T11" fmla="*/ 24 h 69"/>
                    <a:gd name="T12" fmla="*/ 33 w 72"/>
                    <a:gd name="T13" fmla="*/ 50 h 69"/>
                    <a:gd name="T14" fmla="*/ 30 w 72"/>
                    <a:gd name="T15" fmla="*/ 51 h 69"/>
                    <a:gd name="T16" fmla="*/ 28 w 72"/>
                    <a:gd name="T17" fmla="*/ 50 h 69"/>
                    <a:gd name="T18" fmla="*/ 13 w 72"/>
                    <a:gd name="T19" fmla="*/ 37 h 69"/>
                    <a:gd name="T20" fmla="*/ 13 w 72"/>
                    <a:gd name="T21" fmla="*/ 32 h 69"/>
                    <a:gd name="T22" fmla="*/ 19 w 72"/>
                    <a:gd name="T23" fmla="*/ 31 h 69"/>
                    <a:gd name="T24" fmla="*/ 30 w 72"/>
                    <a:gd name="T25" fmla="*/ 42 h 69"/>
                    <a:gd name="T26" fmla="*/ 53 w 72"/>
                    <a:gd name="T27" fmla="*/ 19 h 69"/>
                    <a:gd name="T28" fmla="*/ 59 w 72"/>
                    <a:gd name="T29" fmla="*/ 19 h 69"/>
                    <a:gd name="T30" fmla="*/ 59 w 72"/>
                    <a:gd name="T3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69">
                      <a:moveTo>
                        <a:pt x="36" y="0"/>
                      </a:moveTo>
                      <a:cubicBezTo>
                        <a:pt x="16" y="0"/>
                        <a:pt x="0" y="15"/>
                        <a:pt x="0" y="34"/>
                      </a:cubicBezTo>
                      <a:cubicBezTo>
                        <a:pt x="0" y="53"/>
                        <a:pt x="16" y="69"/>
                        <a:pt x="36" y="69"/>
                      </a:cubicBezTo>
                      <a:cubicBezTo>
                        <a:pt x="56" y="69"/>
                        <a:pt x="72" y="53"/>
                        <a:pt x="72" y="34"/>
                      </a:cubicBezTo>
                      <a:cubicBezTo>
                        <a:pt x="72" y="15"/>
                        <a:pt x="56" y="0"/>
                        <a:pt x="36" y="0"/>
                      </a:cubicBezTo>
                      <a:close/>
                      <a:moveTo>
                        <a:pt x="59" y="24"/>
                      </a:moveTo>
                      <a:cubicBezTo>
                        <a:pt x="33" y="50"/>
                        <a:pt x="33" y="50"/>
                        <a:pt x="33" y="50"/>
                      </a:cubicBezTo>
                      <a:cubicBezTo>
                        <a:pt x="33" y="51"/>
                        <a:pt x="31" y="51"/>
                        <a:pt x="30" y="51"/>
                      </a:cubicBezTo>
                      <a:cubicBezTo>
                        <a:pt x="29" y="51"/>
                        <a:pt x="28" y="51"/>
                        <a:pt x="28" y="50"/>
                      </a:cubicBezTo>
                      <a:cubicBezTo>
                        <a:pt x="13" y="37"/>
                        <a:pt x="13" y="37"/>
                        <a:pt x="13" y="37"/>
                      </a:cubicBezTo>
                      <a:cubicBezTo>
                        <a:pt x="12" y="36"/>
                        <a:pt x="12" y="33"/>
                        <a:pt x="13" y="32"/>
                      </a:cubicBezTo>
                      <a:cubicBezTo>
                        <a:pt x="15" y="30"/>
                        <a:pt x="17" y="30"/>
                        <a:pt x="19" y="31"/>
                      </a:cubicBezTo>
                      <a:cubicBezTo>
                        <a:pt x="30" y="42"/>
                        <a:pt x="30" y="42"/>
                        <a:pt x="30" y="42"/>
                      </a:cubicBezTo>
                      <a:cubicBezTo>
                        <a:pt x="53" y="19"/>
                        <a:pt x="53" y="19"/>
                        <a:pt x="53" y="19"/>
                      </a:cubicBezTo>
                      <a:cubicBezTo>
                        <a:pt x="55" y="17"/>
                        <a:pt x="57" y="17"/>
                        <a:pt x="59" y="19"/>
                      </a:cubicBezTo>
                      <a:cubicBezTo>
                        <a:pt x="61" y="20"/>
                        <a:pt x="61" y="23"/>
                        <a:pt x="5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63"/>
                <p:cNvSpPr>
                  <a:spLocks/>
                </p:cNvSpPr>
                <p:nvPr/>
              </p:nvSpPr>
              <p:spPr bwMode="auto">
                <a:xfrm>
                  <a:off x="6556375" y="4310063"/>
                  <a:ext cx="265113" cy="92075"/>
                </a:xfrm>
                <a:custGeom>
                  <a:avLst/>
                  <a:gdLst>
                    <a:gd name="T0" fmla="*/ 87 w 91"/>
                    <a:gd name="T1" fmla="*/ 24 h 32"/>
                    <a:gd name="T2" fmla="*/ 5 w 91"/>
                    <a:gd name="T3" fmla="*/ 1 h 32"/>
                    <a:gd name="T4" fmla="*/ 0 w 91"/>
                    <a:gd name="T5" fmla="*/ 4 h 32"/>
                    <a:gd name="T6" fmla="*/ 3 w 91"/>
                    <a:gd name="T7" fmla="*/ 9 h 32"/>
                    <a:gd name="T8" fmla="*/ 85 w 91"/>
                    <a:gd name="T9" fmla="*/ 31 h 32"/>
                    <a:gd name="T10" fmla="*/ 86 w 91"/>
                    <a:gd name="T11" fmla="*/ 32 h 32"/>
                    <a:gd name="T12" fmla="*/ 90 w 91"/>
                    <a:gd name="T13" fmla="*/ 29 h 32"/>
                    <a:gd name="T14" fmla="*/ 87 w 91"/>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32">
                      <a:moveTo>
                        <a:pt x="87" y="24"/>
                      </a:moveTo>
                      <a:cubicBezTo>
                        <a:pt x="5" y="1"/>
                        <a:pt x="5" y="1"/>
                        <a:pt x="5" y="1"/>
                      </a:cubicBezTo>
                      <a:cubicBezTo>
                        <a:pt x="3" y="0"/>
                        <a:pt x="1" y="1"/>
                        <a:pt x="0" y="4"/>
                      </a:cubicBezTo>
                      <a:cubicBezTo>
                        <a:pt x="0" y="6"/>
                        <a:pt x="1" y="8"/>
                        <a:pt x="3" y="9"/>
                      </a:cubicBezTo>
                      <a:cubicBezTo>
                        <a:pt x="85" y="31"/>
                        <a:pt x="85" y="31"/>
                        <a:pt x="85" y="31"/>
                      </a:cubicBezTo>
                      <a:cubicBezTo>
                        <a:pt x="86" y="31"/>
                        <a:pt x="86" y="32"/>
                        <a:pt x="86" y="32"/>
                      </a:cubicBezTo>
                      <a:cubicBezTo>
                        <a:pt x="88" y="32"/>
                        <a:pt x="90" y="30"/>
                        <a:pt x="90" y="29"/>
                      </a:cubicBezTo>
                      <a:cubicBezTo>
                        <a:pt x="91" y="26"/>
                        <a:pt x="90"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64"/>
                <p:cNvSpPr>
                  <a:spLocks/>
                </p:cNvSpPr>
                <p:nvPr/>
              </p:nvSpPr>
              <p:spPr bwMode="auto">
                <a:xfrm>
                  <a:off x="6535738" y="4367213"/>
                  <a:ext cx="265113" cy="90488"/>
                </a:xfrm>
                <a:custGeom>
                  <a:avLst/>
                  <a:gdLst>
                    <a:gd name="T0" fmla="*/ 87 w 91"/>
                    <a:gd name="T1" fmla="*/ 23 h 31"/>
                    <a:gd name="T2" fmla="*/ 5 w 91"/>
                    <a:gd name="T3" fmla="*/ 1 h 31"/>
                    <a:gd name="T4" fmla="*/ 0 w 91"/>
                    <a:gd name="T5" fmla="*/ 4 h 31"/>
                    <a:gd name="T6" fmla="*/ 3 w 91"/>
                    <a:gd name="T7" fmla="*/ 9 h 31"/>
                    <a:gd name="T8" fmla="*/ 85 w 91"/>
                    <a:gd name="T9" fmla="*/ 31 h 31"/>
                    <a:gd name="T10" fmla="*/ 86 w 91"/>
                    <a:gd name="T11" fmla="*/ 31 h 31"/>
                    <a:gd name="T12" fmla="*/ 90 w 91"/>
                    <a:gd name="T13" fmla="*/ 28 h 31"/>
                    <a:gd name="T14" fmla="*/ 87 w 91"/>
                    <a:gd name="T15" fmla="*/ 23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31">
                      <a:moveTo>
                        <a:pt x="87" y="23"/>
                      </a:moveTo>
                      <a:cubicBezTo>
                        <a:pt x="5" y="1"/>
                        <a:pt x="5" y="1"/>
                        <a:pt x="5" y="1"/>
                      </a:cubicBezTo>
                      <a:cubicBezTo>
                        <a:pt x="3" y="0"/>
                        <a:pt x="1" y="1"/>
                        <a:pt x="0" y="4"/>
                      </a:cubicBezTo>
                      <a:cubicBezTo>
                        <a:pt x="0" y="6"/>
                        <a:pt x="1" y="8"/>
                        <a:pt x="3" y="9"/>
                      </a:cubicBezTo>
                      <a:cubicBezTo>
                        <a:pt x="85" y="31"/>
                        <a:pt x="85" y="31"/>
                        <a:pt x="85" y="31"/>
                      </a:cubicBezTo>
                      <a:cubicBezTo>
                        <a:pt x="86" y="31"/>
                        <a:pt x="86" y="31"/>
                        <a:pt x="86" y="31"/>
                      </a:cubicBezTo>
                      <a:cubicBezTo>
                        <a:pt x="88" y="31"/>
                        <a:pt x="90" y="30"/>
                        <a:pt x="90" y="28"/>
                      </a:cubicBezTo>
                      <a:cubicBezTo>
                        <a:pt x="91" y="26"/>
                        <a:pt x="90" y="24"/>
                        <a:pt x="8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5"/>
                <p:cNvSpPr>
                  <a:spLocks noEditPoints="1"/>
                </p:cNvSpPr>
                <p:nvPr/>
              </p:nvSpPr>
              <p:spPr bwMode="auto">
                <a:xfrm>
                  <a:off x="6424613" y="4241801"/>
                  <a:ext cx="469900" cy="481013"/>
                </a:xfrm>
                <a:custGeom>
                  <a:avLst/>
                  <a:gdLst>
                    <a:gd name="T0" fmla="*/ 151 w 161"/>
                    <a:gd name="T1" fmla="*/ 115 h 165"/>
                    <a:gd name="T2" fmla="*/ 161 w 161"/>
                    <a:gd name="T3" fmla="*/ 116 h 165"/>
                    <a:gd name="T4" fmla="*/ 161 w 161"/>
                    <a:gd name="T5" fmla="*/ 82 h 165"/>
                    <a:gd name="T6" fmla="*/ 144 w 161"/>
                    <a:gd name="T7" fmla="*/ 82 h 165"/>
                    <a:gd name="T8" fmla="*/ 158 w 161"/>
                    <a:gd name="T9" fmla="*/ 38 h 165"/>
                    <a:gd name="T10" fmla="*/ 157 w 161"/>
                    <a:gd name="T11" fmla="*/ 34 h 165"/>
                    <a:gd name="T12" fmla="*/ 155 w 161"/>
                    <a:gd name="T13" fmla="*/ 32 h 165"/>
                    <a:gd name="T14" fmla="*/ 38 w 161"/>
                    <a:gd name="T15" fmla="*/ 0 h 165"/>
                    <a:gd name="T16" fmla="*/ 33 w 161"/>
                    <a:gd name="T17" fmla="*/ 3 h 165"/>
                    <a:gd name="T18" fmla="*/ 14 w 161"/>
                    <a:gd name="T19" fmla="*/ 67 h 165"/>
                    <a:gd name="T20" fmla="*/ 14 w 161"/>
                    <a:gd name="T21" fmla="*/ 69 h 165"/>
                    <a:gd name="T22" fmla="*/ 0 w 161"/>
                    <a:gd name="T23" fmla="*/ 69 h 165"/>
                    <a:gd name="T24" fmla="*/ 0 w 161"/>
                    <a:gd name="T25" fmla="*/ 165 h 165"/>
                    <a:gd name="T26" fmla="*/ 108 w 161"/>
                    <a:gd name="T27" fmla="*/ 165 h 165"/>
                    <a:gd name="T28" fmla="*/ 107 w 161"/>
                    <a:gd name="T29" fmla="*/ 157 h 165"/>
                    <a:gd name="T30" fmla="*/ 151 w 161"/>
                    <a:gd name="T31" fmla="*/ 115 h 165"/>
                    <a:gd name="T32" fmla="*/ 80 w 161"/>
                    <a:gd name="T33" fmla="*/ 82 h 165"/>
                    <a:gd name="T34" fmla="*/ 61 w 161"/>
                    <a:gd name="T35" fmla="*/ 69 h 165"/>
                    <a:gd name="T36" fmla="*/ 22 w 161"/>
                    <a:gd name="T37" fmla="*/ 69 h 165"/>
                    <a:gd name="T38" fmla="*/ 39 w 161"/>
                    <a:gd name="T39" fmla="*/ 9 h 165"/>
                    <a:gd name="T40" fmla="*/ 149 w 161"/>
                    <a:gd name="T41" fmla="*/ 39 h 165"/>
                    <a:gd name="T42" fmla="*/ 137 w 161"/>
                    <a:gd name="T43" fmla="*/ 80 h 165"/>
                    <a:gd name="T44" fmla="*/ 137 w 161"/>
                    <a:gd name="T45" fmla="*/ 82 h 165"/>
                    <a:gd name="T46" fmla="*/ 80 w 161"/>
                    <a:gd name="T47" fmla="*/ 82 h 165"/>
                    <a:gd name="T48" fmla="*/ 80 w 161"/>
                    <a:gd name="T49" fmla="*/ 8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1" h="165">
                      <a:moveTo>
                        <a:pt x="151" y="115"/>
                      </a:moveTo>
                      <a:cubicBezTo>
                        <a:pt x="154" y="115"/>
                        <a:pt x="158" y="115"/>
                        <a:pt x="161" y="116"/>
                      </a:cubicBezTo>
                      <a:cubicBezTo>
                        <a:pt x="161" y="82"/>
                        <a:pt x="161" y="82"/>
                        <a:pt x="161" y="82"/>
                      </a:cubicBezTo>
                      <a:cubicBezTo>
                        <a:pt x="144" y="82"/>
                        <a:pt x="144" y="82"/>
                        <a:pt x="144" y="82"/>
                      </a:cubicBezTo>
                      <a:cubicBezTo>
                        <a:pt x="158" y="38"/>
                        <a:pt x="158" y="38"/>
                        <a:pt x="158" y="38"/>
                      </a:cubicBezTo>
                      <a:cubicBezTo>
                        <a:pt x="158" y="36"/>
                        <a:pt x="158" y="35"/>
                        <a:pt x="157" y="34"/>
                      </a:cubicBezTo>
                      <a:cubicBezTo>
                        <a:pt x="157" y="33"/>
                        <a:pt x="156" y="33"/>
                        <a:pt x="155" y="32"/>
                      </a:cubicBezTo>
                      <a:cubicBezTo>
                        <a:pt x="38" y="0"/>
                        <a:pt x="38" y="0"/>
                        <a:pt x="38" y="0"/>
                      </a:cubicBezTo>
                      <a:cubicBezTo>
                        <a:pt x="36" y="0"/>
                        <a:pt x="33" y="1"/>
                        <a:pt x="33" y="3"/>
                      </a:cubicBezTo>
                      <a:cubicBezTo>
                        <a:pt x="14" y="67"/>
                        <a:pt x="14" y="67"/>
                        <a:pt x="14" y="67"/>
                      </a:cubicBezTo>
                      <a:cubicBezTo>
                        <a:pt x="14" y="67"/>
                        <a:pt x="14" y="68"/>
                        <a:pt x="14" y="69"/>
                      </a:cubicBezTo>
                      <a:cubicBezTo>
                        <a:pt x="0" y="69"/>
                        <a:pt x="0" y="69"/>
                        <a:pt x="0" y="69"/>
                      </a:cubicBezTo>
                      <a:cubicBezTo>
                        <a:pt x="0" y="165"/>
                        <a:pt x="0" y="165"/>
                        <a:pt x="0" y="165"/>
                      </a:cubicBezTo>
                      <a:cubicBezTo>
                        <a:pt x="108" y="165"/>
                        <a:pt x="108" y="165"/>
                        <a:pt x="108" y="165"/>
                      </a:cubicBezTo>
                      <a:cubicBezTo>
                        <a:pt x="107" y="163"/>
                        <a:pt x="107" y="160"/>
                        <a:pt x="107" y="157"/>
                      </a:cubicBezTo>
                      <a:cubicBezTo>
                        <a:pt x="107" y="134"/>
                        <a:pt x="127" y="115"/>
                        <a:pt x="151" y="115"/>
                      </a:cubicBezTo>
                      <a:close/>
                      <a:moveTo>
                        <a:pt x="80" y="82"/>
                      </a:moveTo>
                      <a:cubicBezTo>
                        <a:pt x="61" y="69"/>
                        <a:pt x="61" y="69"/>
                        <a:pt x="61" y="69"/>
                      </a:cubicBezTo>
                      <a:cubicBezTo>
                        <a:pt x="22" y="69"/>
                        <a:pt x="22" y="69"/>
                        <a:pt x="22" y="69"/>
                      </a:cubicBezTo>
                      <a:cubicBezTo>
                        <a:pt x="39" y="9"/>
                        <a:pt x="39" y="9"/>
                        <a:pt x="39" y="9"/>
                      </a:cubicBezTo>
                      <a:cubicBezTo>
                        <a:pt x="149" y="39"/>
                        <a:pt x="149" y="39"/>
                        <a:pt x="149" y="39"/>
                      </a:cubicBezTo>
                      <a:cubicBezTo>
                        <a:pt x="137" y="80"/>
                        <a:pt x="137" y="80"/>
                        <a:pt x="137" y="80"/>
                      </a:cubicBezTo>
                      <a:cubicBezTo>
                        <a:pt x="136" y="80"/>
                        <a:pt x="136" y="81"/>
                        <a:pt x="137" y="82"/>
                      </a:cubicBezTo>
                      <a:cubicBezTo>
                        <a:pt x="80" y="82"/>
                        <a:pt x="80" y="82"/>
                        <a:pt x="80" y="82"/>
                      </a:cubicBezTo>
                      <a:cubicBezTo>
                        <a:pt x="80" y="82"/>
                        <a:pt x="80" y="82"/>
                        <a:pt x="8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47" name="Shape 1448">
              <a:extLst>
                <a:ext uri="{FF2B5EF4-FFF2-40B4-BE49-F238E27FC236}">
                  <a16:creationId xmlns:a16="http://schemas.microsoft.com/office/drawing/2014/main" id="{EBCF0E56-4D07-4ACD-BCE0-FD021E8C1E9D}"/>
                </a:ext>
              </a:extLst>
            </p:cNvPr>
            <p:cNvSpPr txBox="1"/>
            <p:nvPr/>
          </p:nvSpPr>
          <p:spPr>
            <a:xfrm>
              <a:off x="6547323" y="4023200"/>
              <a:ext cx="1953171" cy="392512"/>
            </a:xfrm>
            <a:prstGeom prst="rect">
              <a:avLst/>
            </a:prstGeom>
            <a:noFill/>
            <a:ln>
              <a:noFill/>
            </a:ln>
          </p:spPr>
          <p:txBody>
            <a:bodyPr wrap="none" lIns="45713" tIns="22850" rIns="45713" bIns="22850" anchor="t" anchorCtr="0">
              <a:normAutofit/>
            </a:bodyPr>
            <a:lstStyle/>
            <a:p>
              <a:pPr algn="ctr">
                <a:buSzPct val="25000"/>
              </a:pPr>
              <a:r>
                <a:rPr lang="de-DE" sz="2000" b="1" dirty="0">
                  <a:sym typeface="Calibri"/>
                </a:rPr>
                <a:t>Text here</a:t>
              </a:r>
            </a:p>
          </p:txBody>
        </p:sp>
        <p:sp>
          <p:nvSpPr>
            <p:cNvPr id="48" name="Shape 1450">
              <a:extLst>
                <a:ext uri="{FF2B5EF4-FFF2-40B4-BE49-F238E27FC236}">
                  <a16:creationId xmlns:a16="http://schemas.microsoft.com/office/drawing/2014/main" id="{2B7C67C7-0A37-40F8-80F1-9992E28854A2}"/>
                </a:ext>
              </a:extLst>
            </p:cNvPr>
            <p:cNvSpPr txBox="1"/>
            <p:nvPr/>
          </p:nvSpPr>
          <p:spPr>
            <a:xfrm>
              <a:off x="6636001" y="4415712"/>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grpSp>
        <p:nvGrpSpPr>
          <p:cNvPr id="15" name="组合 14"/>
          <p:cNvGrpSpPr/>
          <p:nvPr/>
        </p:nvGrpSpPr>
        <p:grpSpPr>
          <a:xfrm>
            <a:off x="9003437" y="1809453"/>
            <a:ext cx="2192098" cy="4286005"/>
            <a:chOff x="9003437" y="1809453"/>
            <a:chExt cx="2192098" cy="4286005"/>
          </a:xfrm>
        </p:grpSpPr>
        <p:grpSp>
          <p:nvGrpSpPr>
            <p:cNvPr id="2" name="组合 21"/>
            <p:cNvGrpSpPr>
              <a:grpSpLocks/>
            </p:cNvGrpSpPr>
            <p:nvPr/>
          </p:nvGrpSpPr>
          <p:grpSpPr bwMode="auto">
            <a:xfrm>
              <a:off x="9003437" y="2626946"/>
              <a:ext cx="2192098" cy="3468512"/>
              <a:chOff x="5786438" y="2000430"/>
              <a:chExt cx="2000250" cy="3072522"/>
            </a:xfrm>
          </p:grpSpPr>
          <p:sp>
            <p:nvSpPr>
              <p:cNvPr id="3" name="矩形 2"/>
              <p:cNvSpPr/>
              <p:nvPr/>
            </p:nvSpPr>
            <p:spPr>
              <a:xfrm>
                <a:off x="5786438" y="2000430"/>
                <a:ext cx="2000250" cy="429143"/>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400" b="1" dirty="0">
                    <a:latin typeface="微软雅黑" panose="020B0503020204020204" pitchFamily="34" charset="-122"/>
                    <a:ea typeface="微软雅黑" panose="020B0503020204020204" pitchFamily="34" charset="-122"/>
                  </a:rPr>
                  <a:t>输入标题</a:t>
                </a:r>
              </a:p>
            </p:txBody>
          </p:sp>
          <p:sp>
            <p:nvSpPr>
              <p:cNvPr id="4" name="矩形 3"/>
              <p:cNvSpPr/>
              <p:nvPr/>
            </p:nvSpPr>
            <p:spPr>
              <a:xfrm>
                <a:off x="5786438" y="2572021"/>
                <a:ext cx="2000250" cy="2500931"/>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grpSp>
          <p:nvGrpSpPr>
            <p:cNvPr id="21" name="组合 20"/>
            <p:cNvGrpSpPr/>
            <p:nvPr/>
          </p:nvGrpSpPr>
          <p:grpSpPr>
            <a:xfrm>
              <a:off x="9867839" y="1809453"/>
              <a:ext cx="563563" cy="558800"/>
              <a:chOff x="11271250" y="3146426"/>
              <a:chExt cx="563563" cy="558800"/>
            </a:xfrm>
            <a:solidFill>
              <a:srgbClr val="C55A11"/>
            </a:solidFill>
          </p:grpSpPr>
          <p:sp>
            <p:nvSpPr>
              <p:cNvPr id="22" name="Freeform 5"/>
              <p:cNvSpPr>
                <a:spLocks/>
              </p:cNvSpPr>
              <p:nvPr/>
            </p:nvSpPr>
            <p:spPr bwMode="auto">
              <a:xfrm>
                <a:off x="11366500" y="3408363"/>
                <a:ext cx="90488" cy="84138"/>
              </a:xfrm>
              <a:custGeom>
                <a:avLst/>
                <a:gdLst>
                  <a:gd name="T0" fmla="*/ 0 w 31"/>
                  <a:gd name="T1" fmla="*/ 29 h 29"/>
                  <a:gd name="T2" fmla="*/ 31 w 31"/>
                  <a:gd name="T3" fmla="*/ 29 h 29"/>
                  <a:gd name="T4" fmla="*/ 31 w 31"/>
                  <a:gd name="T5" fmla="*/ 0 h 29"/>
                  <a:gd name="T6" fmla="*/ 5 w 31"/>
                  <a:gd name="T7" fmla="*/ 0 h 29"/>
                  <a:gd name="T8" fmla="*/ 0 w 31"/>
                  <a:gd name="T9" fmla="*/ 29 h 29"/>
                </a:gdLst>
                <a:ahLst/>
                <a:cxnLst>
                  <a:cxn ang="0">
                    <a:pos x="T0" y="T1"/>
                  </a:cxn>
                  <a:cxn ang="0">
                    <a:pos x="T2" y="T3"/>
                  </a:cxn>
                  <a:cxn ang="0">
                    <a:pos x="T4" y="T5"/>
                  </a:cxn>
                  <a:cxn ang="0">
                    <a:pos x="T6" y="T7"/>
                  </a:cxn>
                  <a:cxn ang="0">
                    <a:pos x="T8" y="T9"/>
                  </a:cxn>
                </a:cxnLst>
                <a:rect l="0" t="0" r="r" b="b"/>
                <a:pathLst>
                  <a:path w="31" h="29">
                    <a:moveTo>
                      <a:pt x="0" y="29"/>
                    </a:moveTo>
                    <a:cubicBezTo>
                      <a:pt x="31" y="29"/>
                      <a:pt x="31" y="29"/>
                      <a:pt x="31" y="29"/>
                    </a:cubicBezTo>
                    <a:cubicBezTo>
                      <a:pt x="31" y="0"/>
                      <a:pt x="31" y="0"/>
                      <a:pt x="31" y="0"/>
                    </a:cubicBezTo>
                    <a:cubicBezTo>
                      <a:pt x="5" y="0"/>
                      <a:pt x="5" y="0"/>
                      <a:pt x="5" y="0"/>
                    </a:cubicBezTo>
                    <a:cubicBezTo>
                      <a:pt x="2" y="9"/>
                      <a:pt x="0" y="19"/>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p:cNvSpPr>
              <p:nvPr/>
            </p:nvSpPr>
            <p:spPr bwMode="auto">
              <a:xfrm>
                <a:off x="11366500" y="3519488"/>
                <a:ext cx="90488" cy="84138"/>
              </a:xfrm>
              <a:custGeom>
                <a:avLst/>
                <a:gdLst>
                  <a:gd name="T0" fmla="*/ 5 w 31"/>
                  <a:gd name="T1" fmla="*/ 29 h 29"/>
                  <a:gd name="T2" fmla="*/ 31 w 31"/>
                  <a:gd name="T3" fmla="*/ 29 h 29"/>
                  <a:gd name="T4" fmla="*/ 31 w 31"/>
                  <a:gd name="T5" fmla="*/ 0 h 29"/>
                  <a:gd name="T6" fmla="*/ 0 w 31"/>
                  <a:gd name="T7" fmla="*/ 0 h 29"/>
                  <a:gd name="T8" fmla="*/ 5 w 31"/>
                  <a:gd name="T9" fmla="*/ 29 h 29"/>
                </a:gdLst>
                <a:ahLst/>
                <a:cxnLst>
                  <a:cxn ang="0">
                    <a:pos x="T0" y="T1"/>
                  </a:cxn>
                  <a:cxn ang="0">
                    <a:pos x="T2" y="T3"/>
                  </a:cxn>
                  <a:cxn ang="0">
                    <a:pos x="T4" y="T5"/>
                  </a:cxn>
                  <a:cxn ang="0">
                    <a:pos x="T6" y="T7"/>
                  </a:cxn>
                  <a:cxn ang="0">
                    <a:pos x="T8" y="T9"/>
                  </a:cxn>
                </a:cxnLst>
                <a:rect l="0" t="0" r="r" b="b"/>
                <a:pathLst>
                  <a:path w="31" h="29">
                    <a:moveTo>
                      <a:pt x="5" y="29"/>
                    </a:moveTo>
                    <a:cubicBezTo>
                      <a:pt x="31" y="29"/>
                      <a:pt x="31" y="29"/>
                      <a:pt x="31" y="29"/>
                    </a:cubicBezTo>
                    <a:cubicBezTo>
                      <a:pt x="31" y="0"/>
                      <a:pt x="31" y="0"/>
                      <a:pt x="31" y="0"/>
                    </a:cubicBezTo>
                    <a:cubicBezTo>
                      <a:pt x="0" y="0"/>
                      <a:pt x="0" y="0"/>
                      <a:pt x="0" y="0"/>
                    </a:cubicBezTo>
                    <a:cubicBezTo>
                      <a:pt x="0" y="10"/>
                      <a:pt x="2" y="20"/>
                      <a:pt x="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p:cNvSpPr>
              <p:nvPr/>
            </p:nvSpPr>
            <p:spPr bwMode="auto">
              <a:xfrm>
                <a:off x="11390313" y="3306763"/>
                <a:ext cx="66675" cy="76200"/>
              </a:xfrm>
              <a:custGeom>
                <a:avLst/>
                <a:gdLst>
                  <a:gd name="T0" fmla="*/ 0 w 23"/>
                  <a:gd name="T1" fmla="*/ 26 h 26"/>
                  <a:gd name="T2" fmla="*/ 23 w 23"/>
                  <a:gd name="T3" fmla="*/ 26 h 26"/>
                  <a:gd name="T4" fmla="*/ 23 w 23"/>
                  <a:gd name="T5" fmla="*/ 0 h 26"/>
                  <a:gd name="T6" fmla="*/ 0 w 23"/>
                  <a:gd name="T7" fmla="*/ 26 h 26"/>
                </a:gdLst>
                <a:ahLst/>
                <a:cxnLst>
                  <a:cxn ang="0">
                    <a:pos x="T0" y="T1"/>
                  </a:cxn>
                  <a:cxn ang="0">
                    <a:pos x="T2" y="T3"/>
                  </a:cxn>
                  <a:cxn ang="0">
                    <a:pos x="T4" y="T5"/>
                  </a:cxn>
                  <a:cxn ang="0">
                    <a:pos x="T6" y="T7"/>
                  </a:cxn>
                </a:cxnLst>
                <a:rect l="0" t="0" r="r" b="b"/>
                <a:pathLst>
                  <a:path w="23" h="26">
                    <a:moveTo>
                      <a:pt x="0" y="26"/>
                    </a:moveTo>
                    <a:cubicBezTo>
                      <a:pt x="23" y="26"/>
                      <a:pt x="23" y="26"/>
                      <a:pt x="23" y="26"/>
                    </a:cubicBezTo>
                    <a:cubicBezTo>
                      <a:pt x="23" y="0"/>
                      <a:pt x="23" y="0"/>
                      <a:pt x="23" y="0"/>
                    </a:cubicBezTo>
                    <a:cubicBezTo>
                      <a:pt x="14" y="2"/>
                      <a:pt x="5" y="12"/>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11271250" y="3519488"/>
                <a:ext cx="84138" cy="84138"/>
              </a:xfrm>
              <a:custGeom>
                <a:avLst/>
                <a:gdLst>
                  <a:gd name="T0" fmla="*/ 24 w 29"/>
                  <a:gd name="T1" fmla="*/ 0 h 29"/>
                  <a:gd name="T2" fmla="*/ 0 w 29"/>
                  <a:gd name="T3" fmla="*/ 0 h 29"/>
                  <a:gd name="T4" fmla="*/ 9 w 29"/>
                  <a:gd name="T5" fmla="*/ 29 h 29"/>
                  <a:gd name="T6" fmla="*/ 29 w 29"/>
                  <a:gd name="T7" fmla="*/ 29 h 29"/>
                  <a:gd name="T8" fmla="*/ 24 w 29"/>
                  <a:gd name="T9" fmla="*/ 0 h 29"/>
                </a:gdLst>
                <a:ahLst/>
                <a:cxnLst>
                  <a:cxn ang="0">
                    <a:pos x="T0" y="T1"/>
                  </a:cxn>
                  <a:cxn ang="0">
                    <a:pos x="T2" y="T3"/>
                  </a:cxn>
                  <a:cxn ang="0">
                    <a:pos x="T4" y="T5"/>
                  </a:cxn>
                  <a:cxn ang="0">
                    <a:pos x="T6" y="T7"/>
                  </a:cxn>
                  <a:cxn ang="0">
                    <a:pos x="T8" y="T9"/>
                  </a:cxn>
                </a:cxnLst>
                <a:rect l="0" t="0" r="r" b="b"/>
                <a:pathLst>
                  <a:path w="29" h="29">
                    <a:moveTo>
                      <a:pt x="24" y="0"/>
                    </a:moveTo>
                    <a:cubicBezTo>
                      <a:pt x="0" y="0"/>
                      <a:pt x="0" y="0"/>
                      <a:pt x="0" y="0"/>
                    </a:cubicBezTo>
                    <a:cubicBezTo>
                      <a:pt x="1" y="10"/>
                      <a:pt x="4" y="20"/>
                      <a:pt x="9" y="29"/>
                    </a:cubicBezTo>
                    <a:cubicBezTo>
                      <a:pt x="29" y="29"/>
                      <a:pt x="29" y="29"/>
                      <a:pt x="29" y="29"/>
                    </a:cubicBezTo>
                    <a:cubicBezTo>
                      <a:pt x="26" y="20"/>
                      <a:pt x="25" y="1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
              <p:cNvSpPr>
                <a:spLocks/>
              </p:cNvSpPr>
              <p:nvPr/>
            </p:nvSpPr>
            <p:spPr bwMode="auto">
              <a:xfrm>
                <a:off x="11588750" y="3519488"/>
                <a:ext cx="80963" cy="84138"/>
              </a:xfrm>
              <a:custGeom>
                <a:avLst/>
                <a:gdLst>
                  <a:gd name="T0" fmla="*/ 0 w 28"/>
                  <a:gd name="T1" fmla="*/ 29 h 29"/>
                  <a:gd name="T2" fmla="*/ 20 w 28"/>
                  <a:gd name="T3" fmla="*/ 29 h 29"/>
                  <a:gd name="T4" fmla="*/ 28 w 28"/>
                  <a:gd name="T5" fmla="*/ 0 h 29"/>
                  <a:gd name="T6" fmla="*/ 4 w 28"/>
                  <a:gd name="T7" fmla="*/ 0 h 29"/>
                  <a:gd name="T8" fmla="*/ 0 w 28"/>
                  <a:gd name="T9" fmla="*/ 29 h 29"/>
                </a:gdLst>
                <a:ahLst/>
                <a:cxnLst>
                  <a:cxn ang="0">
                    <a:pos x="T0" y="T1"/>
                  </a:cxn>
                  <a:cxn ang="0">
                    <a:pos x="T2" y="T3"/>
                  </a:cxn>
                  <a:cxn ang="0">
                    <a:pos x="T4" y="T5"/>
                  </a:cxn>
                  <a:cxn ang="0">
                    <a:pos x="T6" y="T7"/>
                  </a:cxn>
                  <a:cxn ang="0">
                    <a:pos x="T8" y="T9"/>
                  </a:cxn>
                </a:cxnLst>
                <a:rect l="0" t="0" r="r" b="b"/>
                <a:pathLst>
                  <a:path w="28" h="29">
                    <a:moveTo>
                      <a:pt x="0" y="29"/>
                    </a:moveTo>
                    <a:cubicBezTo>
                      <a:pt x="20" y="29"/>
                      <a:pt x="20" y="29"/>
                      <a:pt x="20" y="29"/>
                    </a:cubicBezTo>
                    <a:cubicBezTo>
                      <a:pt x="25" y="20"/>
                      <a:pt x="28" y="10"/>
                      <a:pt x="28" y="0"/>
                    </a:cubicBezTo>
                    <a:cubicBezTo>
                      <a:pt x="4" y="0"/>
                      <a:pt x="4" y="0"/>
                      <a:pt x="4" y="0"/>
                    </a:cubicBezTo>
                    <a:cubicBezTo>
                      <a:pt x="4" y="10"/>
                      <a:pt x="2" y="20"/>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0"/>
              <p:cNvSpPr>
                <a:spLocks/>
              </p:cNvSpPr>
              <p:nvPr/>
            </p:nvSpPr>
            <p:spPr bwMode="auto">
              <a:xfrm>
                <a:off x="11271250" y="3408363"/>
                <a:ext cx="84138" cy="84138"/>
              </a:xfrm>
              <a:custGeom>
                <a:avLst/>
                <a:gdLst>
                  <a:gd name="T0" fmla="*/ 29 w 29"/>
                  <a:gd name="T1" fmla="*/ 0 h 29"/>
                  <a:gd name="T2" fmla="*/ 9 w 29"/>
                  <a:gd name="T3" fmla="*/ 0 h 29"/>
                  <a:gd name="T4" fmla="*/ 0 w 29"/>
                  <a:gd name="T5" fmla="*/ 29 h 29"/>
                  <a:gd name="T6" fmla="*/ 24 w 29"/>
                  <a:gd name="T7" fmla="*/ 29 h 29"/>
                  <a:gd name="T8" fmla="*/ 29 w 29"/>
                  <a:gd name="T9" fmla="*/ 0 h 29"/>
                </a:gdLst>
                <a:ahLst/>
                <a:cxnLst>
                  <a:cxn ang="0">
                    <a:pos x="T0" y="T1"/>
                  </a:cxn>
                  <a:cxn ang="0">
                    <a:pos x="T2" y="T3"/>
                  </a:cxn>
                  <a:cxn ang="0">
                    <a:pos x="T4" y="T5"/>
                  </a:cxn>
                  <a:cxn ang="0">
                    <a:pos x="T6" y="T7"/>
                  </a:cxn>
                  <a:cxn ang="0">
                    <a:pos x="T8" y="T9"/>
                  </a:cxn>
                </a:cxnLst>
                <a:rect l="0" t="0" r="r" b="b"/>
                <a:pathLst>
                  <a:path w="29" h="29">
                    <a:moveTo>
                      <a:pt x="29" y="0"/>
                    </a:moveTo>
                    <a:cubicBezTo>
                      <a:pt x="9" y="0"/>
                      <a:pt x="9" y="0"/>
                      <a:pt x="9" y="0"/>
                    </a:cubicBezTo>
                    <a:cubicBezTo>
                      <a:pt x="4" y="8"/>
                      <a:pt x="1" y="18"/>
                      <a:pt x="0" y="29"/>
                    </a:cubicBezTo>
                    <a:cubicBezTo>
                      <a:pt x="24" y="29"/>
                      <a:pt x="24" y="29"/>
                      <a:pt x="24" y="29"/>
                    </a:cubicBezTo>
                    <a:cubicBezTo>
                      <a:pt x="25" y="19"/>
                      <a:pt x="26" y="9"/>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1"/>
              <p:cNvSpPr>
                <a:spLocks/>
              </p:cNvSpPr>
              <p:nvPr/>
            </p:nvSpPr>
            <p:spPr bwMode="auto">
              <a:xfrm>
                <a:off x="11482388" y="3519488"/>
                <a:ext cx="93663" cy="84138"/>
              </a:xfrm>
              <a:custGeom>
                <a:avLst/>
                <a:gdLst>
                  <a:gd name="T0" fmla="*/ 32 w 32"/>
                  <a:gd name="T1" fmla="*/ 0 h 29"/>
                  <a:gd name="T2" fmla="*/ 0 w 32"/>
                  <a:gd name="T3" fmla="*/ 0 h 29"/>
                  <a:gd name="T4" fmla="*/ 0 w 32"/>
                  <a:gd name="T5" fmla="*/ 29 h 29"/>
                  <a:gd name="T6" fmla="*/ 27 w 32"/>
                  <a:gd name="T7" fmla="*/ 29 h 29"/>
                  <a:gd name="T8" fmla="*/ 32 w 32"/>
                  <a:gd name="T9" fmla="*/ 0 h 29"/>
                </a:gdLst>
                <a:ahLst/>
                <a:cxnLst>
                  <a:cxn ang="0">
                    <a:pos x="T0" y="T1"/>
                  </a:cxn>
                  <a:cxn ang="0">
                    <a:pos x="T2" y="T3"/>
                  </a:cxn>
                  <a:cxn ang="0">
                    <a:pos x="T4" y="T5"/>
                  </a:cxn>
                  <a:cxn ang="0">
                    <a:pos x="T6" y="T7"/>
                  </a:cxn>
                  <a:cxn ang="0">
                    <a:pos x="T8" y="T9"/>
                  </a:cxn>
                </a:cxnLst>
                <a:rect l="0" t="0" r="r" b="b"/>
                <a:pathLst>
                  <a:path w="32" h="29">
                    <a:moveTo>
                      <a:pt x="32" y="0"/>
                    </a:moveTo>
                    <a:cubicBezTo>
                      <a:pt x="0" y="0"/>
                      <a:pt x="0" y="0"/>
                      <a:pt x="0" y="0"/>
                    </a:cubicBezTo>
                    <a:cubicBezTo>
                      <a:pt x="0" y="29"/>
                      <a:pt x="0" y="29"/>
                      <a:pt x="0" y="29"/>
                    </a:cubicBezTo>
                    <a:cubicBezTo>
                      <a:pt x="27" y="29"/>
                      <a:pt x="27" y="29"/>
                      <a:pt x="27" y="29"/>
                    </a:cubicBezTo>
                    <a:cubicBezTo>
                      <a:pt x="30" y="20"/>
                      <a:pt x="31" y="1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p:cNvSpPr>
              <p:nvPr/>
            </p:nvSpPr>
            <p:spPr bwMode="auto">
              <a:xfrm>
                <a:off x="11390313" y="3627438"/>
                <a:ext cx="66675" cy="77788"/>
              </a:xfrm>
              <a:custGeom>
                <a:avLst/>
                <a:gdLst>
                  <a:gd name="T0" fmla="*/ 23 w 23"/>
                  <a:gd name="T1" fmla="*/ 27 h 27"/>
                  <a:gd name="T2" fmla="*/ 23 w 23"/>
                  <a:gd name="T3" fmla="*/ 0 h 27"/>
                  <a:gd name="T4" fmla="*/ 0 w 23"/>
                  <a:gd name="T5" fmla="*/ 0 h 27"/>
                  <a:gd name="T6" fmla="*/ 23 w 23"/>
                  <a:gd name="T7" fmla="*/ 27 h 27"/>
                </a:gdLst>
                <a:ahLst/>
                <a:cxnLst>
                  <a:cxn ang="0">
                    <a:pos x="T0" y="T1"/>
                  </a:cxn>
                  <a:cxn ang="0">
                    <a:pos x="T2" y="T3"/>
                  </a:cxn>
                  <a:cxn ang="0">
                    <a:pos x="T4" y="T5"/>
                  </a:cxn>
                  <a:cxn ang="0">
                    <a:pos x="T6" y="T7"/>
                  </a:cxn>
                </a:cxnLst>
                <a:rect l="0" t="0" r="r" b="b"/>
                <a:pathLst>
                  <a:path w="23" h="27">
                    <a:moveTo>
                      <a:pt x="23" y="27"/>
                    </a:moveTo>
                    <a:cubicBezTo>
                      <a:pt x="23" y="0"/>
                      <a:pt x="23" y="0"/>
                      <a:pt x="23" y="0"/>
                    </a:cubicBezTo>
                    <a:cubicBezTo>
                      <a:pt x="0" y="0"/>
                      <a:pt x="0" y="0"/>
                      <a:pt x="0" y="0"/>
                    </a:cubicBezTo>
                    <a:cubicBezTo>
                      <a:pt x="5" y="14"/>
                      <a:pt x="14" y="24"/>
                      <a:pt x="23"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
              <p:cNvSpPr>
                <a:spLocks/>
              </p:cNvSpPr>
              <p:nvPr/>
            </p:nvSpPr>
            <p:spPr bwMode="auto">
              <a:xfrm>
                <a:off x="11310938" y="3627438"/>
                <a:ext cx="87313" cy="63500"/>
              </a:xfrm>
              <a:custGeom>
                <a:avLst/>
                <a:gdLst>
                  <a:gd name="T0" fmla="*/ 0 w 30"/>
                  <a:gd name="T1" fmla="*/ 0 h 22"/>
                  <a:gd name="T2" fmla="*/ 30 w 30"/>
                  <a:gd name="T3" fmla="*/ 22 h 22"/>
                  <a:gd name="T4" fmla="*/ 17 w 30"/>
                  <a:gd name="T5" fmla="*/ 0 h 22"/>
                  <a:gd name="T6" fmla="*/ 0 w 30"/>
                  <a:gd name="T7" fmla="*/ 0 h 22"/>
                </a:gdLst>
                <a:ahLst/>
                <a:cxnLst>
                  <a:cxn ang="0">
                    <a:pos x="T0" y="T1"/>
                  </a:cxn>
                  <a:cxn ang="0">
                    <a:pos x="T2" y="T3"/>
                  </a:cxn>
                  <a:cxn ang="0">
                    <a:pos x="T4" y="T5"/>
                  </a:cxn>
                  <a:cxn ang="0">
                    <a:pos x="T6" y="T7"/>
                  </a:cxn>
                </a:cxnLst>
                <a:rect l="0" t="0" r="r" b="b"/>
                <a:pathLst>
                  <a:path w="30" h="22">
                    <a:moveTo>
                      <a:pt x="0" y="0"/>
                    </a:moveTo>
                    <a:cubicBezTo>
                      <a:pt x="8" y="10"/>
                      <a:pt x="18" y="18"/>
                      <a:pt x="30" y="22"/>
                    </a:cubicBezTo>
                    <a:cubicBezTo>
                      <a:pt x="25" y="16"/>
                      <a:pt x="21" y="9"/>
                      <a:pt x="1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4"/>
              <p:cNvSpPr>
                <a:spLocks/>
              </p:cNvSpPr>
              <p:nvPr/>
            </p:nvSpPr>
            <p:spPr bwMode="auto">
              <a:xfrm>
                <a:off x="11482388" y="3627438"/>
                <a:ext cx="69850" cy="77788"/>
              </a:xfrm>
              <a:custGeom>
                <a:avLst/>
                <a:gdLst>
                  <a:gd name="T0" fmla="*/ 0 w 24"/>
                  <a:gd name="T1" fmla="*/ 0 h 27"/>
                  <a:gd name="T2" fmla="*/ 0 w 24"/>
                  <a:gd name="T3" fmla="*/ 27 h 27"/>
                  <a:gd name="T4" fmla="*/ 24 w 24"/>
                  <a:gd name="T5" fmla="*/ 0 h 27"/>
                  <a:gd name="T6" fmla="*/ 0 w 24"/>
                  <a:gd name="T7" fmla="*/ 0 h 27"/>
                </a:gdLst>
                <a:ahLst/>
                <a:cxnLst>
                  <a:cxn ang="0">
                    <a:pos x="T0" y="T1"/>
                  </a:cxn>
                  <a:cxn ang="0">
                    <a:pos x="T2" y="T3"/>
                  </a:cxn>
                  <a:cxn ang="0">
                    <a:pos x="T4" y="T5"/>
                  </a:cxn>
                  <a:cxn ang="0">
                    <a:pos x="T6" y="T7"/>
                  </a:cxn>
                </a:cxnLst>
                <a:rect l="0" t="0" r="r" b="b"/>
                <a:pathLst>
                  <a:path w="24" h="27">
                    <a:moveTo>
                      <a:pt x="0" y="0"/>
                    </a:moveTo>
                    <a:cubicBezTo>
                      <a:pt x="0" y="27"/>
                      <a:pt x="0" y="27"/>
                      <a:pt x="0" y="27"/>
                    </a:cubicBezTo>
                    <a:cubicBezTo>
                      <a:pt x="9" y="24"/>
                      <a:pt x="18" y="14"/>
                      <a:pt x="24"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5"/>
              <p:cNvSpPr>
                <a:spLocks/>
              </p:cNvSpPr>
              <p:nvPr/>
            </p:nvSpPr>
            <p:spPr bwMode="auto">
              <a:xfrm>
                <a:off x="11544300" y="3627438"/>
                <a:ext cx="84138" cy="63500"/>
              </a:xfrm>
              <a:custGeom>
                <a:avLst/>
                <a:gdLst>
                  <a:gd name="T0" fmla="*/ 0 w 29"/>
                  <a:gd name="T1" fmla="*/ 22 h 22"/>
                  <a:gd name="T2" fmla="*/ 29 w 29"/>
                  <a:gd name="T3" fmla="*/ 0 h 22"/>
                  <a:gd name="T4" fmla="*/ 12 w 29"/>
                  <a:gd name="T5" fmla="*/ 0 h 22"/>
                  <a:gd name="T6" fmla="*/ 0 w 29"/>
                  <a:gd name="T7" fmla="*/ 22 h 22"/>
                </a:gdLst>
                <a:ahLst/>
                <a:cxnLst>
                  <a:cxn ang="0">
                    <a:pos x="T0" y="T1"/>
                  </a:cxn>
                  <a:cxn ang="0">
                    <a:pos x="T2" y="T3"/>
                  </a:cxn>
                  <a:cxn ang="0">
                    <a:pos x="T4" y="T5"/>
                  </a:cxn>
                  <a:cxn ang="0">
                    <a:pos x="T6" y="T7"/>
                  </a:cxn>
                </a:cxnLst>
                <a:rect l="0" t="0" r="r" b="b"/>
                <a:pathLst>
                  <a:path w="29" h="22">
                    <a:moveTo>
                      <a:pt x="0" y="22"/>
                    </a:moveTo>
                    <a:cubicBezTo>
                      <a:pt x="11" y="18"/>
                      <a:pt x="21" y="10"/>
                      <a:pt x="29" y="0"/>
                    </a:cubicBezTo>
                    <a:cubicBezTo>
                      <a:pt x="12" y="0"/>
                      <a:pt x="12" y="0"/>
                      <a:pt x="12" y="0"/>
                    </a:cubicBezTo>
                    <a:cubicBezTo>
                      <a:pt x="9" y="9"/>
                      <a:pt x="5" y="16"/>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6"/>
              <p:cNvSpPr>
                <a:spLocks/>
              </p:cNvSpPr>
              <p:nvPr/>
            </p:nvSpPr>
            <p:spPr bwMode="auto">
              <a:xfrm>
                <a:off x="11482388" y="3408363"/>
                <a:ext cx="93663" cy="84138"/>
              </a:xfrm>
              <a:custGeom>
                <a:avLst/>
                <a:gdLst>
                  <a:gd name="T0" fmla="*/ 27 w 32"/>
                  <a:gd name="T1" fmla="*/ 0 h 29"/>
                  <a:gd name="T2" fmla="*/ 0 w 32"/>
                  <a:gd name="T3" fmla="*/ 0 h 29"/>
                  <a:gd name="T4" fmla="*/ 0 w 32"/>
                  <a:gd name="T5" fmla="*/ 29 h 29"/>
                  <a:gd name="T6" fmla="*/ 32 w 32"/>
                  <a:gd name="T7" fmla="*/ 29 h 29"/>
                  <a:gd name="T8" fmla="*/ 27 w 32"/>
                  <a:gd name="T9" fmla="*/ 0 h 29"/>
                </a:gdLst>
                <a:ahLst/>
                <a:cxnLst>
                  <a:cxn ang="0">
                    <a:pos x="T0" y="T1"/>
                  </a:cxn>
                  <a:cxn ang="0">
                    <a:pos x="T2" y="T3"/>
                  </a:cxn>
                  <a:cxn ang="0">
                    <a:pos x="T4" y="T5"/>
                  </a:cxn>
                  <a:cxn ang="0">
                    <a:pos x="T6" y="T7"/>
                  </a:cxn>
                  <a:cxn ang="0">
                    <a:pos x="T8" y="T9"/>
                  </a:cxn>
                </a:cxnLst>
                <a:rect l="0" t="0" r="r" b="b"/>
                <a:pathLst>
                  <a:path w="32" h="29">
                    <a:moveTo>
                      <a:pt x="27" y="0"/>
                    </a:moveTo>
                    <a:cubicBezTo>
                      <a:pt x="0" y="0"/>
                      <a:pt x="0" y="0"/>
                      <a:pt x="0" y="0"/>
                    </a:cubicBezTo>
                    <a:cubicBezTo>
                      <a:pt x="0" y="29"/>
                      <a:pt x="0" y="29"/>
                      <a:pt x="0" y="29"/>
                    </a:cubicBezTo>
                    <a:cubicBezTo>
                      <a:pt x="32" y="29"/>
                      <a:pt x="32" y="29"/>
                      <a:pt x="32" y="29"/>
                    </a:cubicBezTo>
                    <a:cubicBezTo>
                      <a:pt x="31" y="19"/>
                      <a:pt x="30" y="9"/>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
              <p:cNvSpPr>
                <a:spLocks/>
              </p:cNvSpPr>
              <p:nvPr/>
            </p:nvSpPr>
            <p:spPr bwMode="auto">
              <a:xfrm>
                <a:off x="11482388" y="3306763"/>
                <a:ext cx="69850" cy="76200"/>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cubicBezTo>
                      <a:pt x="0" y="26"/>
                      <a:pt x="0" y="26"/>
                      <a:pt x="0" y="26"/>
                    </a:cubicBezTo>
                    <a:cubicBezTo>
                      <a:pt x="24" y="26"/>
                      <a:pt x="24" y="26"/>
                      <a:pt x="24" y="26"/>
                    </a:cubicBezTo>
                    <a:cubicBezTo>
                      <a:pt x="18" y="12"/>
                      <a:pt x="9"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8"/>
              <p:cNvSpPr>
                <a:spLocks/>
              </p:cNvSpPr>
              <p:nvPr/>
            </p:nvSpPr>
            <p:spPr bwMode="auto">
              <a:xfrm>
                <a:off x="11310938" y="3317876"/>
                <a:ext cx="87313" cy="65088"/>
              </a:xfrm>
              <a:custGeom>
                <a:avLst/>
                <a:gdLst>
                  <a:gd name="T0" fmla="*/ 30 w 30"/>
                  <a:gd name="T1" fmla="*/ 0 h 22"/>
                  <a:gd name="T2" fmla="*/ 0 w 30"/>
                  <a:gd name="T3" fmla="*/ 22 h 22"/>
                  <a:gd name="T4" fmla="*/ 17 w 30"/>
                  <a:gd name="T5" fmla="*/ 22 h 22"/>
                  <a:gd name="T6" fmla="*/ 30 w 30"/>
                  <a:gd name="T7" fmla="*/ 0 h 22"/>
                </a:gdLst>
                <a:ahLst/>
                <a:cxnLst>
                  <a:cxn ang="0">
                    <a:pos x="T0" y="T1"/>
                  </a:cxn>
                  <a:cxn ang="0">
                    <a:pos x="T2" y="T3"/>
                  </a:cxn>
                  <a:cxn ang="0">
                    <a:pos x="T4" y="T5"/>
                  </a:cxn>
                  <a:cxn ang="0">
                    <a:pos x="T6" y="T7"/>
                  </a:cxn>
                </a:cxnLst>
                <a:rect l="0" t="0" r="r" b="b"/>
                <a:pathLst>
                  <a:path w="30" h="22">
                    <a:moveTo>
                      <a:pt x="30" y="0"/>
                    </a:moveTo>
                    <a:cubicBezTo>
                      <a:pt x="18" y="5"/>
                      <a:pt x="8" y="13"/>
                      <a:pt x="0" y="22"/>
                    </a:cubicBezTo>
                    <a:cubicBezTo>
                      <a:pt x="17" y="22"/>
                      <a:pt x="17" y="22"/>
                      <a:pt x="17" y="22"/>
                    </a:cubicBezTo>
                    <a:cubicBezTo>
                      <a:pt x="21" y="14"/>
                      <a:pt x="25"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9"/>
              <p:cNvSpPr>
                <a:spLocks/>
              </p:cNvSpPr>
              <p:nvPr/>
            </p:nvSpPr>
            <p:spPr bwMode="auto">
              <a:xfrm>
                <a:off x="11544300" y="3317876"/>
                <a:ext cx="6350" cy="9525"/>
              </a:xfrm>
              <a:custGeom>
                <a:avLst/>
                <a:gdLst>
                  <a:gd name="T0" fmla="*/ 2 w 2"/>
                  <a:gd name="T1" fmla="*/ 1 h 3"/>
                  <a:gd name="T2" fmla="*/ 0 w 2"/>
                  <a:gd name="T3" fmla="*/ 0 h 3"/>
                  <a:gd name="T4" fmla="*/ 2 w 2"/>
                  <a:gd name="T5" fmla="*/ 3 h 3"/>
                  <a:gd name="T6" fmla="*/ 2 w 2"/>
                  <a:gd name="T7" fmla="*/ 1 h 3"/>
                </a:gdLst>
                <a:ahLst/>
                <a:cxnLst>
                  <a:cxn ang="0">
                    <a:pos x="T0" y="T1"/>
                  </a:cxn>
                  <a:cxn ang="0">
                    <a:pos x="T2" y="T3"/>
                  </a:cxn>
                  <a:cxn ang="0">
                    <a:pos x="T4" y="T5"/>
                  </a:cxn>
                  <a:cxn ang="0">
                    <a:pos x="T6" y="T7"/>
                  </a:cxn>
                </a:cxnLst>
                <a:rect l="0" t="0" r="r" b="b"/>
                <a:pathLst>
                  <a:path w="2" h="3">
                    <a:moveTo>
                      <a:pt x="2" y="1"/>
                    </a:moveTo>
                    <a:cubicBezTo>
                      <a:pt x="1" y="1"/>
                      <a:pt x="0" y="1"/>
                      <a:pt x="0" y="0"/>
                    </a:cubicBezTo>
                    <a:cubicBezTo>
                      <a:pt x="1" y="1"/>
                      <a:pt x="1" y="2"/>
                      <a:pt x="2" y="3"/>
                    </a:cubicBezTo>
                    <a:cubicBezTo>
                      <a:pt x="2" y="3"/>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
              <p:cNvSpPr>
                <a:spLocks/>
              </p:cNvSpPr>
              <p:nvPr/>
            </p:nvSpPr>
            <p:spPr bwMode="auto">
              <a:xfrm>
                <a:off x="11599863" y="3463926"/>
                <a:ext cx="69850" cy="28575"/>
              </a:xfrm>
              <a:custGeom>
                <a:avLst/>
                <a:gdLst>
                  <a:gd name="T0" fmla="*/ 4 w 24"/>
                  <a:gd name="T1" fmla="*/ 7 h 10"/>
                  <a:gd name="T2" fmla="*/ 3 w 24"/>
                  <a:gd name="T3" fmla="*/ 7 h 10"/>
                  <a:gd name="T4" fmla="*/ 1 w 24"/>
                  <a:gd name="T5" fmla="*/ 7 h 10"/>
                  <a:gd name="T6" fmla="*/ 0 w 24"/>
                  <a:gd name="T7" fmla="*/ 7 h 10"/>
                  <a:gd name="T8" fmla="*/ 0 w 24"/>
                  <a:gd name="T9" fmla="*/ 10 h 10"/>
                  <a:gd name="T10" fmla="*/ 24 w 24"/>
                  <a:gd name="T11" fmla="*/ 10 h 10"/>
                  <a:gd name="T12" fmla="*/ 23 w 24"/>
                  <a:gd name="T13" fmla="*/ 0 h 10"/>
                  <a:gd name="T14" fmla="*/ 4 w 24"/>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0">
                    <a:moveTo>
                      <a:pt x="4" y="7"/>
                    </a:moveTo>
                    <a:cubicBezTo>
                      <a:pt x="3" y="7"/>
                      <a:pt x="3" y="7"/>
                      <a:pt x="3" y="7"/>
                    </a:cubicBezTo>
                    <a:cubicBezTo>
                      <a:pt x="1" y="7"/>
                      <a:pt x="1" y="7"/>
                      <a:pt x="1" y="7"/>
                    </a:cubicBezTo>
                    <a:cubicBezTo>
                      <a:pt x="1" y="7"/>
                      <a:pt x="0" y="7"/>
                      <a:pt x="0" y="7"/>
                    </a:cubicBezTo>
                    <a:cubicBezTo>
                      <a:pt x="0" y="8"/>
                      <a:pt x="0" y="9"/>
                      <a:pt x="0" y="10"/>
                    </a:cubicBezTo>
                    <a:cubicBezTo>
                      <a:pt x="24" y="10"/>
                      <a:pt x="24" y="10"/>
                      <a:pt x="24" y="10"/>
                    </a:cubicBezTo>
                    <a:cubicBezTo>
                      <a:pt x="24" y="7"/>
                      <a:pt x="24" y="3"/>
                      <a:pt x="23" y="0"/>
                    </a:cubicBezTo>
                    <a:cubicBezTo>
                      <a:pt x="14" y="3"/>
                      <a:pt x="8" y="6"/>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
              <p:cNvSpPr>
                <a:spLocks noEditPoints="1"/>
              </p:cNvSpPr>
              <p:nvPr/>
            </p:nvSpPr>
            <p:spPr bwMode="auto">
              <a:xfrm>
                <a:off x="11550650" y="3146426"/>
                <a:ext cx="284163" cy="314325"/>
              </a:xfrm>
              <a:custGeom>
                <a:avLst/>
                <a:gdLst>
                  <a:gd name="T0" fmla="*/ 94 w 98"/>
                  <a:gd name="T1" fmla="*/ 31 h 108"/>
                  <a:gd name="T2" fmla="*/ 72 w 98"/>
                  <a:gd name="T3" fmla="*/ 5 h 108"/>
                  <a:gd name="T4" fmla="*/ 51 w 98"/>
                  <a:gd name="T5" fmla="*/ 0 h 108"/>
                  <a:gd name="T6" fmla="*/ 12 w 98"/>
                  <a:gd name="T7" fmla="*/ 24 h 108"/>
                  <a:gd name="T8" fmla="*/ 17 w 98"/>
                  <a:gd name="T9" fmla="*/ 107 h 108"/>
                  <a:gd name="T10" fmla="*/ 18 w 98"/>
                  <a:gd name="T11" fmla="*/ 108 h 108"/>
                  <a:gd name="T12" fmla="*/ 18 w 98"/>
                  <a:gd name="T13" fmla="*/ 108 h 108"/>
                  <a:gd name="T14" fmla="*/ 19 w 98"/>
                  <a:gd name="T15" fmla="*/ 108 h 108"/>
                  <a:gd name="T16" fmla="*/ 91 w 98"/>
                  <a:gd name="T17" fmla="*/ 66 h 108"/>
                  <a:gd name="T18" fmla="*/ 94 w 98"/>
                  <a:gd name="T19" fmla="*/ 31 h 108"/>
                  <a:gd name="T20" fmla="*/ 74 w 98"/>
                  <a:gd name="T21" fmla="*/ 54 h 108"/>
                  <a:gd name="T22" fmla="*/ 52 w 98"/>
                  <a:gd name="T23" fmla="*/ 67 h 108"/>
                  <a:gd name="T24" fmla="*/ 41 w 98"/>
                  <a:gd name="T25" fmla="*/ 64 h 108"/>
                  <a:gd name="T26" fmla="*/ 29 w 98"/>
                  <a:gd name="T27" fmla="*/ 50 h 108"/>
                  <a:gd name="T28" fmla="*/ 31 w 98"/>
                  <a:gd name="T29" fmla="*/ 31 h 108"/>
                  <a:gd name="T30" fmla="*/ 52 w 98"/>
                  <a:gd name="T31" fmla="*/ 18 h 108"/>
                  <a:gd name="T32" fmla="*/ 64 w 98"/>
                  <a:gd name="T33" fmla="*/ 21 h 108"/>
                  <a:gd name="T34" fmla="*/ 76 w 98"/>
                  <a:gd name="T35" fmla="*/ 35 h 108"/>
                  <a:gd name="T36" fmla="*/ 74 w 98"/>
                  <a:gd name="T37"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08">
                    <a:moveTo>
                      <a:pt x="94" y="31"/>
                    </a:moveTo>
                    <a:cubicBezTo>
                      <a:pt x="91" y="20"/>
                      <a:pt x="83" y="11"/>
                      <a:pt x="72" y="5"/>
                    </a:cubicBezTo>
                    <a:cubicBezTo>
                      <a:pt x="66" y="2"/>
                      <a:pt x="59" y="0"/>
                      <a:pt x="51" y="0"/>
                    </a:cubicBezTo>
                    <a:cubicBezTo>
                      <a:pt x="35" y="0"/>
                      <a:pt x="19" y="9"/>
                      <a:pt x="12" y="24"/>
                    </a:cubicBezTo>
                    <a:cubicBezTo>
                      <a:pt x="0" y="45"/>
                      <a:pt x="17" y="105"/>
                      <a:pt x="17" y="107"/>
                    </a:cubicBezTo>
                    <a:cubicBezTo>
                      <a:pt x="18" y="107"/>
                      <a:pt x="18" y="108"/>
                      <a:pt x="18" y="108"/>
                    </a:cubicBezTo>
                    <a:cubicBezTo>
                      <a:pt x="18" y="108"/>
                      <a:pt x="18" y="108"/>
                      <a:pt x="18" y="108"/>
                    </a:cubicBezTo>
                    <a:cubicBezTo>
                      <a:pt x="19" y="108"/>
                      <a:pt x="19" y="108"/>
                      <a:pt x="19" y="108"/>
                    </a:cubicBezTo>
                    <a:cubicBezTo>
                      <a:pt x="21" y="107"/>
                      <a:pt x="80" y="87"/>
                      <a:pt x="91" y="66"/>
                    </a:cubicBezTo>
                    <a:cubicBezTo>
                      <a:pt x="97" y="55"/>
                      <a:pt x="98" y="43"/>
                      <a:pt x="94" y="31"/>
                    </a:cubicBezTo>
                    <a:close/>
                    <a:moveTo>
                      <a:pt x="74" y="54"/>
                    </a:moveTo>
                    <a:cubicBezTo>
                      <a:pt x="70" y="62"/>
                      <a:pt x="61" y="67"/>
                      <a:pt x="52" y="67"/>
                    </a:cubicBezTo>
                    <a:cubicBezTo>
                      <a:pt x="48" y="67"/>
                      <a:pt x="45" y="66"/>
                      <a:pt x="41" y="64"/>
                    </a:cubicBezTo>
                    <a:cubicBezTo>
                      <a:pt x="35" y="61"/>
                      <a:pt x="31" y="56"/>
                      <a:pt x="29" y="50"/>
                    </a:cubicBezTo>
                    <a:cubicBezTo>
                      <a:pt x="27" y="44"/>
                      <a:pt x="28" y="37"/>
                      <a:pt x="31" y="31"/>
                    </a:cubicBezTo>
                    <a:cubicBezTo>
                      <a:pt x="35" y="23"/>
                      <a:pt x="43" y="18"/>
                      <a:pt x="52" y="18"/>
                    </a:cubicBezTo>
                    <a:cubicBezTo>
                      <a:pt x="56" y="18"/>
                      <a:pt x="60" y="19"/>
                      <a:pt x="64" y="21"/>
                    </a:cubicBezTo>
                    <a:cubicBezTo>
                      <a:pt x="70" y="24"/>
                      <a:pt x="74" y="29"/>
                      <a:pt x="76" y="35"/>
                    </a:cubicBezTo>
                    <a:cubicBezTo>
                      <a:pt x="78" y="42"/>
                      <a:pt x="77" y="48"/>
                      <a:pt x="7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Shape 1448">
              <a:extLst>
                <a:ext uri="{FF2B5EF4-FFF2-40B4-BE49-F238E27FC236}">
                  <a16:creationId xmlns:a16="http://schemas.microsoft.com/office/drawing/2014/main" id="{EBCF0E56-4D07-4ACD-BCE0-FD021E8C1E9D}"/>
                </a:ext>
              </a:extLst>
            </p:cNvPr>
            <p:cNvSpPr txBox="1"/>
            <p:nvPr/>
          </p:nvSpPr>
          <p:spPr>
            <a:xfrm>
              <a:off x="9102391" y="4023200"/>
              <a:ext cx="1953171" cy="392512"/>
            </a:xfrm>
            <a:prstGeom prst="rect">
              <a:avLst/>
            </a:prstGeom>
            <a:noFill/>
            <a:ln>
              <a:noFill/>
            </a:ln>
          </p:spPr>
          <p:txBody>
            <a:bodyPr wrap="none" lIns="45713" tIns="22850" rIns="45713" bIns="22850" anchor="t" anchorCtr="0">
              <a:normAutofit/>
            </a:bodyPr>
            <a:lstStyle/>
            <a:p>
              <a:pPr algn="ctr">
                <a:buSzPct val="25000"/>
              </a:pPr>
              <a:r>
                <a:rPr lang="de-DE" sz="2000" b="1" dirty="0">
                  <a:sym typeface="Calibri"/>
                </a:rPr>
                <a:t>Text here</a:t>
              </a:r>
            </a:p>
          </p:txBody>
        </p:sp>
        <p:sp>
          <p:nvSpPr>
            <p:cNvPr id="50" name="Shape 1450">
              <a:extLst>
                <a:ext uri="{FF2B5EF4-FFF2-40B4-BE49-F238E27FC236}">
                  <a16:creationId xmlns:a16="http://schemas.microsoft.com/office/drawing/2014/main" id="{2B7C67C7-0A37-40F8-80F1-9992E28854A2}"/>
                </a:ext>
              </a:extLst>
            </p:cNvPr>
            <p:cNvSpPr txBox="1"/>
            <p:nvPr/>
          </p:nvSpPr>
          <p:spPr>
            <a:xfrm>
              <a:off x="9191069" y="4415712"/>
              <a:ext cx="1775815" cy="461665"/>
            </a:xfrm>
            <a:prstGeom prst="rect">
              <a:avLst/>
            </a:prstGeom>
            <a:noFill/>
            <a:ln>
              <a:noFill/>
            </a:ln>
          </p:spPr>
          <p:txBody>
            <a:bodyPr lIns="45713" tIns="22850" rIns="45713" bIns="22850" anchor="t" anchorCtr="0">
              <a:noAutofit/>
            </a:bodyPr>
            <a:lstStyle/>
            <a:p>
              <a:pPr algn="ctr">
                <a:lnSpc>
                  <a:spcPct val="150000"/>
                </a:lnSpc>
                <a:buSzPct val="25000"/>
              </a:pPr>
              <a:r>
                <a:rPr lang="en-US" sz="1000" dirty="0">
                  <a:ea typeface="Calibri"/>
                  <a:cs typeface="Calibri"/>
                  <a:sym typeface="Calibri"/>
                </a:rPr>
                <a:t>Copy paste fonts. Choose the only option to retain text.…</a:t>
              </a:r>
              <a:r>
                <a:rPr lang="de-DE" sz="1000" dirty="0">
                  <a:ea typeface="Calibri"/>
                  <a:cs typeface="Calibri"/>
                  <a:sym typeface="Calibri"/>
                </a:rPr>
                <a:t>.</a:t>
              </a:r>
            </a:p>
          </p:txBody>
        </p:sp>
      </p:grpSp>
      <p:sp>
        <p:nvSpPr>
          <p:cNvPr id="5" name="灯片编号占位符 4"/>
          <p:cNvSpPr>
            <a:spLocks noGrp="1"/>
          </p:cNvSpPr>
          <p:nvPr>
            <p:ph type="sldNum" sz="quarter" idx="12"/>
          </p:nvPr>
        </p:nvSpPr>
        <p:spPr>
          <a:xfrm>
            <a:off x="8853427" y="6339373"/>
            <a:ext cx="2743200" cy="365125"/>
          </a:xfrm>
        </p:spPr>
        <p:txBody>
          <a:bodyPr/>
          <a:lstStyle/>
          <a:p>
            <a:fld id="{EA082BD2-1214-4E77-A96A-C87526B865E7}" type="slidenum">
              <a:rPr lang="zh-CN" altLang="en-US" smtClean="0"/>
              <a:t>13</a:t>
            </a:fld>
            <a:endParaRPr lang="zh-CN" altLang="en-US" dirty="0"/>
          </a:p>
        </p:txBody>
      </p:sp>
    </p:spTree>
    <p:extLst>
      <p:ext uri="{BB962C8B-B14F-4D97-AF65-F5344CB8AC3E}">
        <p14:creationId xmlns:p14="http://schemas.microsoft.com/office/powerpoint/2010/main" val="30023182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300" fill="hold"/>
                                        <p:tgtEl>
                                          <p:spTgt spid="18"/>
                                        </p:tgtEl>
                                        <p:attrNameLst>
                                          <p:attrName>ppt_x</p:attrName>
                                        </p:attrNameLst>
                                      </p:cBhvr>
                                      <p:tavLst>
                                        <p:tav tm="0">
                                          <p:val>
                                            <p:strVal val="0-#ppt_w/2"/>
                                          </p:val>
                                        </p:tav>
                                        <p:tav tm="100000">
                                          <p:val>
                                            <p:strVal val="#ppt_x"/>
                                          </p:val>
                                        </p:tav>
                                      </p:tavLst>
                                    </p:anim>
                                    <p:anim calcmode="lin" valueType="num">
                                      <p:cBhvr additive="base">
                                        <p:cTn id="8" dur="3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300" fill="hold"/>
                                        <p:tgtEl>
                                          <p:spTgt spid="19"/>
                                        </p:tgtEl>
                                        <p:attrNameLst>
                                          <p:attrName>ppt_x</p:attrName>
                                        </p:attrNameLst>
                                      </p:cBhvr>
                                      <p:tavLst>
                                        <p:tav tm="0">
                                          <p:val>
                                            <p:strVal val="0-#ppt_w/2"/>
                                          </p:val>
                                        </p:tav>
                                        <p:tav tm="100000">
                                          <p:val>
                                            <p:strVal val="#ppt_x"/>
                                          </p:val>
                                        </p:tav>
                                      </p:tavLst>
                                    </p:anim>
                                    <p:anim calcmode="lin" valueType="num">
                                      <p:cBhvr additive="base">
                                        <p:cTn id="13" dur="3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par>
                          <p:cTn id="25" fill="hold">
                            <p:stCondLst>
                              <p:cond delay="1400"/>
                            </p:stCondLst>
                            <p:childTnLst>
                              <p:par>
                                <p:cTn id="26" presetID="42"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300"/>
                                        <p:tgtEl>
                                          <p:spTgt spid="11"/>
                                        </p:tgtEl>
                                      </p:cBhvr>
                                    </p:animEffect>
                                    <p:anim calcmode="lin" valueType="num">
                                      <p:cBhvr>
                                        <p:cTn id="29" dur="300" fill="hold"/>
                                        <p:tgtEl>
                                          <p:spTgt spid="11"/>
                                        </p:tgtEl>
                                        <p:attrNameLst>
                                          <p:attrName>ppt_x</p:attrName>
                                        </p:attrNameLst>
                                      </p:cBhvr>
                                      <p:tavLst>
                                        <p:tav tm="0">
                                          <p:val>
                                            <p:strVal val="#ppt_x"/>
                                          </p:val>
                                        </p:tav>
                                        <p:tav tm="100000">
                                          <p:val>
                                            <p:strVal val="#ppt_x"/>
                                          </p:val>
                                        </p:tav>
                                      </p:tavLst>
                                    </p:anim>
                                    <p:anim calcmode="lin" valueType="num">
                                      <p:cBhvr>
                                        <p:cTn id="30" dur="300" fill="hold"/>
                                        <p:tgtEl>
                                          <p:spTgt spid="11"/>
                                        </p:tgtEl>
                                        <p:attrNameLst>
                                          <p:attrName>ppt_y</p:attrName>
                                        </p:attrNameLst>
                                      </p:cBhvr>
                                      <p:tavLst>
                                        <p:tav tm="0">
                                          <p:val>
                                            <p:strVal val="#ppt_y+.1"/>
                                          </p:val>
                                        </p:tav>
                                        <p:tav tm="100000">
                                          <p:val>
                                            <p:strVal val="#ppt_y"/>
                                          </p:val>
                                        </p:tav>
                                      </p:tavLst>
                                    </p:anim>
                                  </p:childTnLst>
                                </p:cTn>
                              </p:par>
                            </p:childTnLst>
                          </p:cTn>
                        </p:par>
                        <p:par>
                          <p:cTn id="31" fill="hold">
                            <p:stCondLst>
                              <p:cond delay="1700"/>
                            </p:stCondLst>
                            <p:childTnLst>
                              <p:par>
                                <p:cTn id="32" presetID="42"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300"/>
                                        <p:tgtEl>
                                          <p:spTgt spid="15"/>
                                        </p:tgtEl>
                                      </p:cBhvr>
                                    </p:animEffect>
                                    <p:anim calcmode="lin" valueType="num">
                                      <p:cBhvr>
                                        <p:cTn id="35" dur="300" fill="hold"/>
                                        <p:tgtEl>
                                          <p:spTgt spid="15"/>
                                        </p:tgtEl>
                                        <p:attrNameLst>
                                          <p:attrName>ppt_x</p:attrName>
                                        </p:attrNameLst>
                                      </p:cBhvr>
                                      <p:tavLst>
                                        <p:tav tm="0">
                                          <p:val>
                                            <p:strVal val="#ppt_x"/>
                                          </p:val>
                                        </p:tav>
                                        <p:tav tm="100000">
                                          <p:val>
                                            <p:strVal val="#ppt_x"/>
                                          </p:val>
                                        </p:tav>
                                      </p:tavLst>
                                    </p:anim>
                                    <p:anim calcmode="lin" valueType="num">
                                      <p:cBhvr>
                                        <p:cTn id="36" dur="3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42416" y="0"/>
            <a:ext cx="626012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8000" b="1" dirty="0">
              <a:solidFill>
                <a:schemeClr val="accent2">
                  <a:lumMod val="75000"/>
                </a:schemeClr>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1638632" y="4741803"/>
            <a:ext cx="27257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340121" y="4385726"/>
            <a:ext cx="251172" cy="252883"/>
          </a:xfrm>
          <a:prstGeom prst="rect">
            <a:avLst/>
          </a:prstGeom>
          <a:solidFill>
            <a:srgbClr val="00ABB4"/>
          </a:solidFill>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591293" y="4231149"/>
            <a:ext cx="2440027" cy="523220"/>
          </a:xfrm>
          <a:prstGeom prst="rect">
            <a:avLst/>
          </a:prstGeom>
          <a:noFill/>
        </p:spPr>
        <p:txBody>
          <a:bodyPr wrap="none" rtlCol="0">
            <a:spAutoFit/>
          </a:bodyPr>
          <a:lstStyle/>
          <a:p>
            <a:r>
              <a:rPr lang="en-US" altLang="zh-CN" sz="2800" dirty="0">
                <a:solidFill>
                  <a:srgbClr val="333333"/>
                </a:solidFill>
                <a:latin typeface="Times New Roman" pitchFamily="18" charset="0"/>
                <a:cs typeface="Times New Roman" pitchFamily="18" charset="0"/>
              </a:rPr>
              <a:t>Jeffrey Lehman</a:t>
            </a:r>
          </a:p>
        </p:txBody>
      </p:sp>
      <p:sp>
        <p:nvSpPr>
          <p:cNvPr id="6" name="文本框 5"/>
          <p:cNvSpPr txBox="1"/>
          <p:nvPr/>
        </p:nvSpPr>
        <p:spPr>
          <a:xfrm>
            <a:off x="1552861" y="4780791"/>
            <a:ext cx="4046811" cy="1077218"/>
          </a:xfrm>
          <a:prstGeom prst="rect">
            <a:avLst/>
          </a:prstGeom>
          <a:noFill/>
        </p:spPr>
        <p:txBody>
          <a:bodyPr wrap="square" rtlCol="0">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上海纽约大学美方校长，法学教授。曾任</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美国康奈尔大学校长，密歇根大学法学院</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院长，北京大学国际法学院创院院长</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曾获中华人民共和国政府“友谊奖”。</a:t>
            </a:r>
          </a:p>
        </p:txBody>
      </p:sp>
      <p:sp>
        <p:nvSpPr>
          <p:cNvPr id="7" name="文本框 6"/>
          <p:cNvSpPr txBox="1"/>
          <p:nvPr/>
        </p:nvSpPr>
        <p:spPr>
          <a:xfrm>
            <a:off x="7071222" y="417359"/>
            <a:ext cx="4472569" cy="1661993"/>
          </a:xfrm>
          <a:prstGeom prst="rect">
            <a:avLst/>
          </a:prstGeom>
          <a:noFill/>
        </p:spPr>
        <p:txBody>
          <a:bodyPr wrap="square" rtlCol="0">
            <a:spAutoFit/>
          </a:bodyPr>
          <a:lstStyle/>
          <a:p>
            <a:pPr algn="r"/>
            <a:r>
              <a:rPr lang="zh-CN" altLang="en-US" sz="3600" b="1" dirty="0">
                <a:latin typeface="微软雅黑" panose="020B0503020204020204" pitchFamily="34" charset="-122"/>
                <a:ea typeface="微软雅黑" panose="020B0503020204020204" pitchFamily="34" charset="-122"/>
              </a:rPr>
              <a:t>     输入副标题</a:t>
            </a:r>
            <a:endParaRPr lang="en-US" altLang="zh-CN" sz="3600" b="1" dirty="0">
              <a:latin typeface="微软雅黑" panose="020B0503020204020204" pitchFamily="34" charset="-122"/>
              <a:ea typeface="微软雅黑" panose="020B0503020204020204" pitchFamily="34" charset="-122"/>
            </a:endParaRPr>
          </a:p>
          <a:p>
            <a:pPr algn="r"/>
            <a:r>
              <a:rPr lang="zh-CN" altLang="en-US" sz="6600" b="1" dirty="0">
                <a:solidFill>
                  <a:srgbClr val="00ABB4"/>
                </a:solidFill>
                <a:latin typeface="微软雅黑" panose="020B0503020204020204" pitchFamily="34" charset="-122"/>
                <a:ea typeface="微软雅黑" panose="020B0503020204020204" pitchFamily="34" charset="-122"/>
              </a:rPr>
              <a:t>输入标题</a:t>
            </a:r>
            <a:r>
              <a:rPr lang="en-US" altLang="zh-CN" sz="6600" dirty="0"/>
              <a:t> </a:t>
            </a:r>
            <a:endParaRPr lang="en-US" altLang="zh-CN" sz="6600" b="1" dirty="0">
              <a:solidFill>
                <a:srgbClr val="00ABB4"/>
              </a:solidFill>
              <a:latin typeface="微软雅黑" panose="020B0503020204020204" pitchFamily="34" charset="-122"/>
              <a:ea typeface="微软雅黑" panose="020B0503020204020204" pitchFamily="34" charset="-122"/>
            </a:endParaRPr>
          </a:p>
        </p:txBody>
      </p:sp>
      <p:sp>
        <p:nvSpPr>
          <p:cNvPr id="8" name="Rectangle 96"/>
          <p:cNvSpPr/>
          <p:nvPr/>
        </p:nvSpPr>
        <p:spPr>
          <a:xfrm>
            <a:off x="6720149" y="3159627"/>
            <a:ext cx="5471851" cy="2831544"/>
          </a:xfrm>
          <a:prstGeom prst="rect">
            <a:avLst/>
          </a:prstGeom>
        </p:spPr>
        <p:txBody>
          <a:bodyPr wrap="square">
            <a:spAutoFit/>
          </a:bodyPr>
          <a:lstStyle/>
          <a:p>
            <a:r>
              <a:rPr lang="zh-CN" altLang="en-US" sz="2000" dirty="0">
                <a:solidFill>
                  <a:schemeClr val="tx1">
                    <a:lumMod val="50000"/>
                    <a:lumOff val="50000"/>
                  </a:schemeClr>
                </a:solidFill>
                <a:latin typeface="宋体" panose="02010600030101010101" pitchFamily="2" charset="-122"/>
                <a:ea typeface="宋体" panose="02010600030101010101" pitchFamily="2" charset="-122"/>
                <a:cs typeface="Arial" panose="020B0604020202020204" pitchFamily="34" charset="0"/>
              </a:rPr>
              <a:t>学校的目的不是要给学生我们的智慧，不是给学生我们的知识，也不是告诉学生某个正确答案。创造者、发明者和领导者不可能靠背诵和记忆别人的答案来创造、发明和领导。他们必须掌握为旧问题给出新的、更好的答案的能力，必须掌握能及时发现旧答案已经不合时宜的能力，因为世界是在不停变化的</a:t>
            </a:r>
            <a:r>
              <a:rPr lang="zh-CN" altLang="en-US" sz="1200" dirty="0">
                <a:solidFill>
                  <a:schemeClr val="tx1">
                    <a:lumMod val="50000"/>
                    <a:lumOff val="50000"/>
                  </a:schemeClr>
                </a:solidFill>
                <a:latin typeface="宋体" panose="02010600030101010101" pitchFamily="2" charset="-122"/>
                <a:ea typeface="宋体" panose="02010600030101010101" pitchFamily="2" charset="-122"/>
                <a:cs typeface="Arial" panose="020B0604020202020204" pitchFamily="34" charset="0"/>
              </a:rPr>
              <a:t>。        </a:t>
            </a:r>
            <a:r>
              <a:rPr lang="zh-CN" altLang="en-US" sz="1200" dirty="0">
                <a:solidFill>
                  <a:schemeClr val="tx1">
                    <a:lumMod val="50000"/>
                    <a:lumOff val="50000"/>
                  </a:schemeClr>
                </a:solidFill>
                <a:ea typeface="Roboto Cn" pitchFamily="2" charset="0"/>
                <a:cs typeface="Arial" panose="020B0604020202020204" pitchFamily="34" charset="0"/>
              </a:rPr>
              <a:t>  </a:t>
            </a:r>
            <a:endParaRPr lang="en-US" altLang="zh-CN" sz="1200" dirty="0">
              <a:solidFill>
                <a:schemeClr val="tx1">
                  <a:lumMod val="50000"/>
                  <a:lumOff val="50000"/>
                </a:schemeClr>
              </a:solidFill>
              <a:ea typeface="Roboto Cn" pitchFamily="2" charset="0"/>
              <a:cs typeface="Arial" panose="020B0604020202020204" pitchFamily="34" charset="0"/>
            </a:endParaRPr>
          </a:p>
          <a:p>
            <a:r>
              <a:rPr lang="en-US" altLang="zh-CN" sz="1400" dirty="0">
                <a:solidFill>
                  <a:schemeClr val="tx1">
                    <a:lumMod val="50000"/>
                    <a:lumOff val="50000"/>
                  </a:schemeClr>
                </a:solidFill>
                <a:latin typeface="Times New Roman" panose="02020603050405020304" pitchFamily="18" charset="0"/>
                <a:ea typeface="Roboto Cn" pitchFamily="2" charset="0"/>
                <a:cs typeface="Times New Roman" panose="02020603050405020304" pitchFamily="18" charset="0"/>
              </a:rPr>
              <a:t>                              </a:t>
            </a:r>
            <a:endParaRPr lang="en-US" altLang="zh-CN" sz="2400" dirty="0">
              <a:solidFill>
                <a:schemeClr val="tx1">
                  <a:lumMod val="50000"/>
                  <a:lumOff val="50000"/>
                </a:schemeClr>
              </a:solidFill>
              <a:latin typeface="Times New Roman" panose="02020603050405020304" pitchFamily="18" charset="0"/>
              <a:ea typeface="Roboto Cn" pitchFamily="2" charset="0"/>
              <a:cs typeface="Times New Roman" panose="02020603050405020304" pitchFamily="18" charset="0"/>
            </a:endParaRPr>
          </a:p>
          <a:p>
            <a:r>
              <a:rPr lang="en-US" altLang="zh-CN" sz="2400" dirty="0">
                <a:solidFill>
                  <a:schemeClr val="bg1">
                    <a:lumMod val="50000"/>
                  </a:schemeClr>
                </a:solidFill>
                <a:latin typeface="Times New Roman" panose="02020603050405020304" pitchFamily="18" charset="0"/>
                <a:ea typeface="Roboto Cn" pitchFamily="2" charset="0"/>
                <a:cs typeface="Times New Roman" panose="02020603050405020304" pitchFamily="18" charset="0"/>
              </a:rPr>
              <a:t>                                  ——Jeffrey Lehman</a:t>
            </a:r>
          </a:p>
        </p:txBody>
      </p:sp>
      <p:pic>
        <p:nvPicPr>
          <p:cNvPr id="9" name="内容占位符 3"/>
          <p:cNvPicPr>
            <a:picLocks noChangeAspect="1"/>
          </p:cNvPicPr>
          <p:nvPr/>
        </p:nvPicPr>
        <p:blipFill>
          <a:blip r:embed="rId2"/>
          <a:srcRect/>
          <a:stretch>
            <a:fillRect/>
          </a:stretch>
        </p:blipFill>
        <p:spPr>
          <a:xfrm>
            <a:off x="1340121" y="2483617"/>
            <a:ext cx="3634922" cy="1670244"/>
          </a:xfrm>
          <a:prstGeom prst="rect">
            <a:avLst/>
          </a:prstGeom>
        </p:spPr>
      </p:pic>
      <p:sp>
        <p:nvSpPr>
          <p:cNvPr id="10" name="文本框 9"/>
          <p:cNvSpPr txBox="1"/>
          <p:nvPr/>
        </p:nvSpPr>
        <p:spPr>
          <a:xfrm>
            <a:off x="9628878" y="1932674"/>
            <a:ext cx="2086661" cy="861774"/>
          </a:xfrm>
          <a:prstGeom prst="rect">
            <a:avLst/>
          </a:prstGeom>
          <a:noFill/>
        </p:spPr>
        <p:txBody>
          <a:bodyPr wrap="none" rtlCol="0">
            <a:spAutoFit/>
          </a:bodyPr>
          <a:lstStyle/>
          <a:p>
            <a:r>
              <a:rPr lang="en-US" altLang="zh-CN" sz="3200" b="1" dirty="0">
                <a:solidFill>
                  <a:srgbClr val="C55A11"/>
                </a:solidFill>
                <a:latin typeface="微软雅黑" panose="020B0503020204020204" pitchFamily="34" charset="-122"/>
                <a:ea typeface="微软雅黑" panose="020B0503020204020204" pitchFamily="34" charset="-122"/>
              </a:rPr>
              <a:t>Text here</a:t>
            </a:r>
          </a:p>
          <a:p>
            <a:endParaRPr lang="zh-CN" altLang="en-US" dirty="0"/>
          </a:p>
        </p:txBody>
      </p:sp>
      <p:sp>
        <p:nvSpPr>
          <p:cNvPr id="11" name="灯片编号占位符 10"/>
          <p:cNvSpPr>
            <a:spLocks noGrp="1"/>
          </p:cNvSpPr>
          <p:nvPr>
            <p:ph type="sldNum" sz="quarter" idx="12"/>
          </p:nvPr>
        </p:nvSpPr>
        <p:spPr/>
        <p:txBody>
          <a:bodyPr/>
          <a:lstStyle/>
          <a:p>
            <a:fld id="{EA082BD2-1214-4E77-A96A-C87526B865E7}" type="slidenum">
              <a:rPr lang="zh-CN" altLang="en-US" smtClean="0"/>
              <a:t>14</a:t>
            </a:fld>
            <a:endParaRPr lang="zh-CN" altLang="en-US"/>
          </a:p>
        </p:txBody>
      </p:sp>
    </p:spTree>
    <p:extLst>
      <p:ext uri="{BB962C8B-B14F-4D97-AF65-F5344CB8AC3E}">
        <p14:creationId xmlns:p14="http://schemas.microsoft.com/office/powerpoint/2010/main" val="26010184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a:xfrm>
            <a:off x="8610600" y="6356350"/>
            <a:ext cx="2743200" cy="365125"/>
          </a:xfrm>
        </p:spPr>
        <p:txBody>
          <a:bodyPr/>
          <a:lstStyle/>
          <a:p>
            <a:fld id="{EA082BD2-1214-4E77-A96A-C87526B865E7}" type="slidenum">
              <a:rPr lang="zh-CN" altLang="en-US" smtClean="0"/>
              <a:t>15</a:t>
            </a:fld>
            <a:endParaRPr lang="zh-CN" altLang="en-US"/>
          </a:p>
        </p:txBody>
      </p:sp>
      <p:sp>
        <p:nvSpPr>
          <p:cNvPr id="5" name="灯片编号占位符 5"/>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6B8273-C936-4DD5-BDC7-510C88DA53F9}" type="slidenum">
              <a:rPr lang="zh-CN" altLang="en-US" smtClean="0"/>
              <a:pPr/>
              <a:t>15</a:t>
            </a:fld>
            <a:endParaRPr lang="zh-CN" altLang="en-US"/>
          </a:p>
        </p:txBody>
      </p:sp>
      <p:sp>
        <p:nvSpPr>
          <p:cNvPr id="7" name="矩形 6"/>
          <p:cNvSpPr/>
          <p:nvPr/>
        </p:nvSpPr>
        <p:spPr>
          <a:xfrm>
            <a:off x="6110286" y="3637491"/>
            <a:ext cx="6100763" cy="481808"/>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97435" y="1550076"/>
            <a:ext cx="2212465" cy="1862048"/>
          </a:xfrm>
          <a:prstGeom prst="rect">
            <a:avLst/>
          </a:prstGeom>
          <a:noFill/>
        </p:spPr>
        <p:txBody>
          <a:bodyPr wrap="none" rtlCol="0">
            <a:spAutoFit/>
          </a:bodyPr>
          <a:lstStyle/>
          <a:p>
            <a:r>
              <a:rPr lang="en-US" altLang="zh-CN" sz="11500" dirty="0">
                <a:solidFill>
                  <a:schemeClr val="bg1"/>
                </a:solidFill>
                <a:latin typeface="04b_09" panose="00000400000000000000" pitchFamily="2" charset="0"/>
              </a:rPr>
              <a:t>01</a:t>
            </a:r>
            <a:endParaRPr lang="zh-CN" altLang="en-US" sz="11500" dirty="0">
              <a:solidFill>
                <a:schemeClr val="bg1"/>
              </a:solidFill>
              <a:latin typeface="04b_09" panose="00000400000000000000" pitchFamily="2" charset="0"/>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0686" r="390" b="16234"/>
          <a:stretch/>
        </p:blipFill>
        <p:spPr>
          <a:xfrm>
            <a:off x="0" y="864185"/>
            <a:ext cx="12191999" cy="2773306"/>
          </a:xfrm>
          <a:prstGeom prst="rect">
            <a:avLst/>
          </a:prstGeom>
        </p:spPr>
      </p:pic>
      <p:sp>
        <p:nvSpPr>
          <p:cNvPr id="8" name="矩形 7"/>
          <p:cNvSpPr/>
          <p:nvPr/>
        </p:nvSpPr>
        <p:spPr>
          <a:xfrm>
            <a:off x="6110287" y="341841"/>
            <a:ext cx="2100263" cy="4978998"/>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0" name="文本框 9"/>
          <p:cNvSpPr txBox="1"/>
          <p:nvPr/>
        </p:nvSpPr>
        <p:spPr>
          <a:xfrm>
            <a:off x="5025192" y="1473132"/>
            <a:ext cx="2877711" cy="1938992"/>
          </a:xfrm>
          <a:prstGeom prst="rect">
            <a:avLst/>
          </a:prstGeom>
          <a:noFill/>
        </p:spPr>
        <p:txBody>
          <a:bodyPr wrap="none" rtlCol="0">
            <a:spAutoFit/>
          </a:bodyPr>
          <a:lstStyle/>
          <a:p>
            <a:r>
              <a:rPr lang="en-US" altLang="zh-CN" sz="12000" dirty="0">
                <a:solidFill>
                  <a:schemeClr val="bg1"/>
                </a:solidFill>
                <a:latin typeface="04b_09" panose="00000400000000000000" pitchFamily="2" charset="0"/>
              </a:rPr>
              <a:t>03</a:t>
            </a:r>
            <a:endParaRPr lang="zh-CN" altLang="en-US" sz="12000" dirty="0">
              <a:solidFill>
                <a:schemeClr val="bg1"/>
              </a:solidFill>
              <a:latin typeface="04b_09" panose="00000400000000000000" pitchFamily="2" charset="0"/>
            </a:endParaRPr>
          </a:p>
        </p:txBody>
      </p:sp>
      <p:sp>
        <p:nvSpPr>
          <p:cNvPr id="11" name="标题 1"/>
          <p:cNvSpPr txBox="1">
            <a:spLocks/>
          </p:cNvSpPr>
          <p:nvPr/>
        </p:nvSpPr>
        <p:spPr>
          <a:xfrm>
            <a:off x="2117853" y="4021071"/>
            <a:ext cx="6806247" cy="656792"/>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lvl="0"/>
            <a:r>
              <a:rPr lang="zh-CN" altLang="en-US" sz="3600" dirty="0">
                <a:latin typeface="Arial"/>
                <a:ea typeface="微软雅黑"/>
              </a:rPr>
              <a:t>点击此处添加标题</a:t>
            </a:r>
          </a:p>
        </p:txBody>
      </p:sp>
      <p:sp>
        <p:nvSpPr>
          <p:cNvPr id="12" name="文本占位符 2"/>
          <p:cNvSpPr txBox="1">
            <a:spLocks/>
          </p:cNvSpPr>
          <p:nvPr/>
        </p:nvSpPr>
        <p:spPr>
          <a:xfrm>
            <a:off x="3913336" y="475044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点击此处添加简介</a:t>
            </a:r>
          </a:p>
        </p:txBody>
      </p:sp>
      <p:cxnSp>
        <p:nvCxnSpPr>
          <p:cNvPr id="13" name="直接连接符 12">
            <a:extLst>
              <a:ext uri="{FF2B5EF4-FFF2-40B4-BE49-F238E27FC236}">
                <a16:creationId xmlns:a16="http://schemas.microsoft.com/office/drawing/2014/main" id="{635F0F55-738D-409D-B3AF-DEBA130AB746}"/>
              </a:ext>
            </a:extLst>
          </p:cNvPr>
          <p:cNvCxnSpPr>
            <a:cxnSpLocks/>
          </p:cNvCxnSpPr>
          <p:nvPr/>
        </p:nvCxnSpPr>
        <p:spPr>
          <a:xfrm>
            <a:off x="-1566139" y="4677863"/>
            <a:ext cx="7676425" cy="0"/>
          </a:xfrm>
          <a:prstGeom prst="line">
            <a:avLst/>
          </a:prstGeom>
          <a:noFill/>
          <a:ln w="6350" cap="flat" cmpd="sng" algn="ctr">
            <a:solidFill>
              <a:sysClr val="windowText" lastClr="000000">
                <a:lumMod val="50000"/>
                <a:lumOff val="50000"/>
              </a:sysClr>
            </a:solidFill>
            <a:prstDash val="solid"/>
            <a:miter lim="800000"/>
          </a:ln>
          <a:effectLst/>
        </p:spPr>
      </p:cxnSp>
    </p:spTree>
    <p:extLst>
      <p:ext uri="{BB962C8B-B14F-4D97-AF65-F5344CB8AC3E}">
        <p14:creationId xmlns:p14="http://schemas.microsoft.com/office/powerpoint/2010/main" val="8568440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731477" y="586155"/>
            <a:ext cx="4434496" cy="2930768"/>
          </a:xfrm>
          <a:prstGeom prst="rect">
            <a:avLst/>
          </a:prstGeom>
          <a:solidFill>
            <a:srgbClr val="00ABB4">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350368" y="339969"/>
            <a:ext cx="4489940" cy="3176953"/>
          </a:xfrm>
          <a:prstGeom prst="rect">
            <a:avLst/>
          </a:prstGeom>
          <a:solidFill>
            <a:srgbClr val="00ABB4">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048426" y="3722075"/>
            <a:ext cx="2367951" cy="2784230"/>
          </a:xfrm>
          <a:prstGeom prst="rect">
            <a:avLst/>
          </a:prstGeom>
          <a:solidFill>
            <a:srgbClr val="00ABB4">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7626700" y="3722078"/>
            <a:ext cx="3791576" cy="2151184"/>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410524" y="2684583"/>
            <a:ext cx="2176413" cy="1664677"/>
            <a:chOff x="6090138" y="2781301"/>
            <a:chExt cx="2176413" cy="1664677"/>
          </a:xfrm>
        </p:grpSpPr>
        <p:sp>
          <p:nvSpPr>
            <p:cNvPr id="16" name="矩形 15"/>
            <p:cNvSpPr/>
            <p:nvPr/>
          </p:nvSpPr>
          <p:spPr>
            <a:xfrm>
              <a:off x="6090138" y="2781301"/>
              <a:ext cx="1664677" cy="1664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299230" y="2870591"/>
              <a:ext cx="415498" cy="646331"/>
            </a:xfrm>
            <a:prstGeom prst="rect">
              <a:avLst/>
            </a:prstGeom>
            <a:noFill/>
          </p:spPr>
          <p:txBody>
            <a:bodyPr wrap="none" rtlCol="0">
              <a:spAutoFit/>
            </a:bodyPr>
            <a:lstStyle/>
            <a:p>
              <a:r>
                <a:rPr lang="en-US" altLang="zh-CN" sz="3600" dirty="0">
                  <a:solidFill>
                    <a:srgbClr val="C55A11"/>
                  </a:solidFill>
                  <a:latin typeface="04b_09" panose="00000400000000000000" pitchFamily="2" charset="0"/>
                </a:rPr>
                <a:t>1</a:t>
              </a:r>
              <a:endParaRPr lang="zh-CN" altLang="en-US" sz="3600" dirty="0">
                <a:solidFill>
                  <a:srgbClr val="C55A11"/>
                </a:solidFill>
                <a:latin typeface="04b_09" panose="00000400000000000000" pitchFamily="2" charset="0"/>
              </a:endParaRPr>
            </a:p>
          </p:txBody>
        </p:sp>
        <p:sp>
          <p:nvSpPr>
            <p:cNvPr id="18" name="文本框 17"/>
            <p:cNvSpPr txBox="1"/>
            <p:nvPr/>
          </p:nvSpPr>
          <p:spPr>
            <a:xfrm>
              <a:off x="7043646" y="2870590"/>
              <a:ext cx="588623" cy="646331"/>
            </a:xfrm>
            <a:prstGeom prst="rect">
              <a:avLst/>
            </a:prstGeom>
            <a:noFill/>
          </p:spPr>
          <p:txBody>
            <a:bodyPr wrap="none" rtlCol="0">
              <a:spAutoFit/>
            </a:bodyPr>
            <a:lstStyle/>
            <a:p>
              <a:r>
                <a:rPr lang="en-US" altLang="zh-CN" sz="3600" dirty="0">
                  <a:solidFill>
                    <a:srgbClr val="C55A11"/>
                  </a:solidFill>
                  <a:latin typeface="04b_09" panose="00000400000000000000" pitchFamily="2" charset="0"/>
                </a:rPr>
                <a:t>2</a:t>
              </a:r>
              <a:endParaRPr lang="zh-CN" altLang="en-US" sz="3600" dirty="0">
                <a:solidFill>
                  <a:srgbClr val="C55A11"/>
                </a:solidFill>
                <a:latin typeface="04b_09" panose="00000400000000000000" pitchFamily="2" charset="0"/>
              </a:endParaRPr>
            </a:p>
          </p:txBody>
        </p:sp>
        <p:sp>
          <p:nvSpPr>
            <p:cNvPr id="19" name="文本框 18"/>
            <p:cNvSpPr txBox="1"/>
            <p:nvPr/>
          </p:nvSpPr>
          <p:spPr>
            <a:xfrm>
              <a:off x="6256964" y="3722077"/>
              <a:ext cx="588623" cy="646331"/>
            </a:xfrm>
            <a:prstGeom prst="rect">
              <a:avLst/>
            </a:prstGeom>
            <a:noFill/>
          </p:spPr>
          <p:txBody>
            <a:bodyPr wrap="none" rtlCol="0">
              <a:spAutoFit/>
            </a:bodyPr>
            <a:lstStyle/>
            <a:p>
              <a:r>
                <a:rPr lang="en-US" altLang="zh-CN" sz="3600" dirty="0">
                  <a:solidFill>
                    <a:srgbClr val="C55A11"/>
                  </a:solidFill>
                  <a:latin typeface="04b_09" panose="00000400000000000000" pitchFamily="2" charset="0"/>
                </a:rPr>
                <a:t>3</a:t>
              </a:r>
              <a:endParaRPr lang="zh-CN" altLang="en-US" sz="3600" dirty="0">
                <a:solidFill>
                  <a:srgbClr val="C55A11"/>
                </a:solidFill>
                <a:latin typeface="04b_09" panose="00000400000000000000" pitchFamily="2" charset="0"/>
              </a:endParaRPr>
            </a:p>
          </p:txBody>
        </p:sp>
        <p:sp>
          <p:nvSpPr>
            <p:cNvPr id="20" name="文本框 19"/>
            <p:cNvSpPr txBox="1"/>
            <p:nvPr/>
          </p:nvSpPr>
          <p:spPr>
            <a:xfrm>
              <a:off x="7043646" y="3722076"/>
              <a:ext cx="1222905" cy="646331"/>
            </a:xfrm>
            <a:prstGeom prst="rect">
              <a:avLst/>
            </a:prstGeom>
            <a:noFill/>
          </p:spPr>
          <p:txBody>
            <a:bodyPr wrap="square" rtlCol="0">
              <a:spAutoFit/>
            </a:bodyPr>
            <a:lstStyle/>
            <a:p>
              <a:r>
                <a:rPr lang="en-US" altLang="zh-CN" sz="3600" dirty="0">
                  <a:solidFill>
                    <a:srgbClr val="C55A11"/>
                  </a:solidFill>
                  <a:latin typeface="04b_09" panose="00000400000000000000" pitchFamily="2" charset="0"/>
                </a:rPr>
                <a:t>4</a:t>
              </a:r>
              <a:endParaRPr lang="zh-CN" altLang="en-US" sz="3600" dirty="0">
                <a:solidFill>
                  <a:srgbClr val="C55A11"/>
                </a:solidFill>
                <a:latin typeface="04b_09" panose="00000400000000000000" pitchFamily="2" charset="0"/>
              </a:endParaRPr>
            </a:p>
          </p:txBody>
        </p:sp>
      </p:grpSp>
      <p:grpSp>
        <p:nvGrpSpPr>
          <p:cNvPr id="21" name="组合 20"/>
          <p:cNvGrpSpPr/>
          <p:nvPr/>
        </p:nvGrpSpPr>
        <p:grpSpPr>
          <a:xfrm>
            <a:off x="-252083" y="4115084"/>
            <a:ext cx="6438058" cy="2391221"/>
            <a:chOff x="187746" y="3974846"/>
            <a:chExt cx="4444534" cy="2391221"/>
          </a:xfrm>
        </p:grpSpPr>
        <p:sp>
          <p:nvSpPr>
            <p:cNvPr id="22" name="矩形 21"/>
            <p:cNvSpPr/>
            <p:nvPr/>
          </p:nvSpPr>
          <p:spPr>
            <a:xfrm>
              <a:off x="187746" y="3974846"/>
              <a:ext cx="1074341" cy="2308324"/>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42963" y="4056964"/>
              <a:ext cx="575663" cy="2309103"/>
            </a:xfrm>
            <a:prstGeom prst="rect">
              <a:avLst/>
            </a:prstGeom>
            <a:noFill/>
          </p:spPr>
          <p:txBody>
            <a:bodyPr wrap="square" rtlCol="0">
              <a:spAutoFit/>
            </a:bodyPr>
            <a:lstStyle/>
            <a:p>
              <a:r>
                <a:rPr lang="en-US" altLang="zh-CN" sz="3600" dirty="0">
                  <a:solidFill>
                    <a:schemeClr val="bg1"/>
                  </a:solidFill>
                  <a:latin typeface="04b_09" panose="00000400000000000000" pitchFamily="2" charset="0"/>
                </a:rPr>
                <a:t> </a:t>
              </a:r>
            </a:p>
            <a:p>
              <a:r>
                <a:rPr lang="en-US" altLang="zh-CN" sz="3600" dirty="0">
                  <a:solidFill>
                    <a:schemeClr val="bg1"/>
                  </a:solidFill>
                  <a:latin typeface="04b_09" panose="00000400000000000000" pitchFamily="2" charset="0"/>
                </a:rPr>
                <a:t>2</a:t>
              </a:r>
            </a:p>
            <a:p>
              <a:r>
                <a:rPr lang="en-US" altLang="zh-CN" sz="3600" dirty="0">
                  <a:solidFill>
                    <a:schemeClr val="bg1"/>
                  </a:solidFill>
                  <a:latin typeface="04b_09" panose="00000400000000000000" pitchFamily="2" charset="0"/>
                </a:rPr>
                <a:t>3</a:t>
              </a:r>
            </a:p>
            <a:p>
              <a:r>
                <a:rPr lang="en-US" altLang="zh-CN" sz="3600" dirty="0">
                  <a:solidFill>
                    <a:schemeClr val="bg1"/>
                  </a:solidFill>
                  <a:latin typeface="04b_09" panose="00000400000000000000" pitchFamily="2" charset="0"/>
                </a:rPr>
                <a:t>4</a:t>
              </a:r>
              <a:endParaRPr lang="zh-CN" altLang="en-US" sz="3600" dirty="0">
                <a:solidFill>
                  <a:schemeClr val="bg1"/>
                </a:solidFill>
                <a:latin typeface="04b_09" panose="00000400000000000000" pitchFamily="2" charset="0"/>
              </a:endParaRPr>
            </a:p>
          </p:txBody>
        </p:sp>
        <p:sp>
          <p:nvSpPr>
            <p:cNvPr id="24" name="矩形 23"/>
            <p:cNvSpPr/>
            <p:nvPr/>
          </p:nvSpPr>
          <p:spPr>
            <a:xfrm>
              <a:off x="889306" y="4002690"/>
              <a:ext cx="441146" cy="707886"/>
            </a:xfrm>
            <a:prstGeom prst="rect">
              <a:avLst/>
            </a:prstGeom>
          </p:spPr>
          <p:txBody>
            <a:bodyPr wrap="none">
              <a:spAutoFit/>
            </a:bodyPr>
            <a:lstStyle/>
            <a:p>
              <a:r>
                <a:rPr lang="en-US" altLang="zh-CN" sz="4000" dirty="0">
                  <a:solidFill>
                    <a:schemeClr val="bg1"/>
                  </a:solidFill>
                  <a:latin typeface="04b_09" panose="00000400000000000000" pitchFamily="2" charset="0"/>
                </a:rPr>
                <a:t>1</a:t>
              </a:r>
              <a:endParaRPr lang="zh-CN" altLang="en-US" sz="4000" dirty="0">
                <a:solidFill>
                  <a:schemeClr val="bg1"/>
                </a:solidFill>
                <a:latin typeface="04b_09" panose="00000400000000000000" pitchFamily="2" charset="0"/>
              </a:endParaRPr>
            </a:p>
          </p:txBody>
        </p:sp>
        <p:sp>
          <p:nvSpPr>
            <p:cNvPr id="25" name="TextBox 1077"/>
            <p:cNvSpPr txBox="1"/>
            <p:nvPr/>
          </p:nvSpPr>
          <p:spPr>
            <a:xfrm flipH="1">
              <a:off x="1284134" y="4056964"/>
              <a:ext cx="3348146" cy="461665"/>
            </a:xfrm>
            <a:prstGeom prst="rect">
              <a:avLst/>
            </a:prstGeom>
            <a:noFill/>
            <a:ln>
              <a:noFill/>
            </a:ln>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endParaRPr lang="de-DE" altLang="zh-CN" sz="2000" dirty="0">
                <a:sym typeface="Calibri"/>
              </a:endParaRPr>
            </a:p>
          </p:txBody>
        </p:sp>
        <p:sp>
          <p:nvSpPr>
            <p:cNvPr id="26" name="TextBox 1077"/>
            <p:cNvSpPr txBox="1"/>
            <p:nvPr/>
          </p:nvSpPr>
          <p:spPr>
            <a:xfrm flipH="1">
              <a:off x="1268957" y="4632174"/>
              <a:ext cx="3348146" cy="461665"/>
            </a:xfrm>
            <a:prstGeom prst="rect">
              <a:avLst/>
            </a:prstGeom>
            <a:noFill/>
            <a:ln>
              <a:noFill/>
            </a:ln>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endParaRPr lang="de-DE" altLang="zh-CN" sz="2400" dirty="0">
                <a:latin typeface="微软雅黑" panose="020B0503020204020204" pitchFamily="34" charset="-122"/>
                <a:ea typeface="微软雅黑" panose="020B0503020204020204" pitchFamily="34" charset="-122"/>
                <a:sym typeface="Calibri"/>
              </a:endParaRPr>
            </a:p>
          </p:txBody>
        </p:sp>
        <p:sp>
          <p:nvSpPr>
            <p:cNvPr id="27" name="TextBox 1077"/>
            <p:cNvSpPr txBox="1"/>
            <p:nvPr/>
          </p:nvSpPr>
          <p:spPr>
            <a:xfrm flipH="1">
              <a:off x="1268957" y="5207384"/>
              <a:ext cx="3348146" cy="461665"/>
            </a:xfrm>
            <a:prstGeom prst="rect">
              <a:avLst/>
            </a:prstGeom>
            <a:noFill/>
            <a:ln>
              <a:noFill/>
            </a:ln>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endParaRPr lang="de-DE" altLang="zh-CN" sz="2400" dirty="0">
                <a:latin typeface="微软雅黑" panose="020B0503020204020204" pitchFamily="34" charset="-122"/>
                <a:ea typeface="微软雅黑" panose="020B0503020204020204" pitchFamily="34" charset="-122"/>
                <a:sym typeface="Calibri"/>
              </a:endParaRPr>
            </a:p>
          </p:txBody>
        </p:sp>
        <p:sp>
          <p:nvSpPr>
            <p:cNvPr id="28" name="TextBox 1077"/>
            <p:cNvSpPr txBox="1"/>
            <p:nvPr/>
          </p:nvSpPr>
          <p:spPr>
            <a:xfrm flipH="1">
              <a:off x="1284134" y="5782594"/>
              <a:ext cx="3348146" cy="461665"/>
            </a:xfrm>
            <a:prstGeom prst="rect">
              <a:avLst/>
            </a:prstGeom>
            <a:noFill/>
            <a:ln>
              <a:noFill/>
            </a:ln>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endParaRPr lang="de-DE" altLang="zh-CN" sz="2400" dirty="0">
                <a:latin typeface="微软雅黑" panose="020B0503020204020204" pitchFamily="34" charset="-122"/>
                <a:ea typeface="微软雅黑" panose="020B0503020204020204" pitchFamily="34" charset="-122"/>
                <a:sym typeface="Calibri"/>
              </a:endParaRPr>
            </a:p>
          </p:txBody>
        </p:sp>
      </p:grpSp>
      <p:sp>
        <p:nvSpPr>
          <p:cNvPr id="29" name="矩形 28"/>
          <p:cNvSpPr/>
          <p:nvPr/>
        </p:nvSpPr>
        <p:spPr>
          <a:xfrm>
            <a:off x="4005139" y="1195399"/>
            <a:ext cx="2071567" cy="1492716"/>
          </a:xfrm>
          <a:prstGeom prst="rect">
            <a:avLst/>
          </a:prstGeom>
        </p:spPr>
        <p:txBody>
          <a:bodyPr wrap="square">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可以对字体、字号、颜色、行距等进行修改</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顶部“开始”面板中可以对字体、字号、颜色、行距等进行修改</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30" name="矩形 29"/>
          <p:cNvSpPr/>
          <p:nvPr/>
        </p:nvSpPr>
        <p:spPr>
          <a:xfrm>
            <a:off x="8588862" y="1195399"/>
            <a:ext cx="2071567" cy="1492716"/>
          </a:xfrm>
          <a:prstGeom prst="rect">
            <a:avLst/>
          </a:prstGeom>
        </p:spPr>
        <p:txBody>
          <a:bodyPr wrap="square">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可以对字体、字号、颜色、行距等进行修改</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顶部“开始”面板中可以对字体、字号、颜色、行距等进行修改</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31" name="矩形 30"/>
          <p:cNvSpPr/>
          <p:nvPr/>
        </p:nvSpPr>
        <p:spPr>
          <a:xfrm>
            <a:off x="5263446" y="4722169"/>
            <a:ext cx="2071567" cy="1492716"/>
          </a:xfrm>
          <a:prstGeom prst="rect">
            <a:avLst/>
          </a:prstGeom>
        </p:spPr>
        <p:txBody>
          <a:bodyPr wrap="square">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可以对字体、字号、颜色、行距等进行修改</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顶部“开始”面板中可以对字体、字号、颜色、行距等进行修改</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32" name="矩形 31"/>
          <p:cNvSpPr/>
          <p:nvPr/>
        </p:nvSpPr>
        <p:spPr>
          <a:xfrm>
            <a:off x="8304997" y="4092133"/>
            <a:ext cx="2071567" cy="1492716"/>
          </a:xfrm>
          <a:prstGeom prst="rect">
            <a:avLst/>
          </a:prstGeom>
        </p:spPr>
        <p:txBody>
          <a:bodyPr wrap="square">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可以对字体、字号、颜色、行距等进行修改</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顶部“开始”面板中可以对字体、字号、颜色、行距等进行修改</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A082BD2-1214-4E77-A96A-C87526B865E7}" type="slidenum">
              <a:rPr lang="zh-CN" altLang="en-US" smtClean="0"/>
              <a:t>16</a:t>
            </a:fld>
            <a:endParaRPr lang="zh-CN" altLang="en-US"/>
          </a:p>
        </p:txBody>
      </p:sp>
    </p:spTree>
    <p:extLst>
      <p:ext uri="{BB962C8B-B14F-4D97-AF65-F5344CB8AC3E}">
        <p14:creationId xmlns:p14="http://schemas.microsoft.com/office/powerpoint/2010/main" val="32508156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445728" y="1882719"/>
            <a:ext cx="5314275" cy="1323439"/>
          </a:xfrm>
          <a:prstGeom prst="rect">
            <a:avLst/>
          </a:prstGeom>
          <a:noFill/>
        </p:spPr>
        <p:txBody>
          <a:bodyPr wrap="none" rtlCol="0">
            <a:spAutoFit/>
          </a:bodyPr>
          <a:lstStyle/>
          <a:p>
            <a:r>
              <a:rPr lang="zh-CN" altLang="en-US" sz="8000" b="1" dirty="0">
                <a:solidFill>
                  <a:schemeClr val="accent2">
                    <a:lumMod val="75000"/>
                  </a:schemeClr>
                </a:solidFill>
                <a:latin typeface="微软雅黑" panose="020B0503020204020204" pitchFamily="34" charset="-122"/>
                <a:ea typeface="微软雅黑" panose="020B0503020204020204" pitchFamily="34" charset="-122"/>
              </a:rPr>
              <a:t>爱丁</a:t>
            </a:r>
            <a:r>
              <a:rPr lang="zh-CN" altLang="en-US" sz="8000" b="1" dirty="0">
                <a:solidFill>
                  <a:srgbClr val="C55A11"/>
                </a:solidFill>
                <a:latin typeface="微软雅黑" panose="020B0503020204020204" pitchFamily="34" charset="-122"/>
                <a:ea typeface="微软雅黑" panose="020B0503020204020204" pitchFamily="34" charset="-122"/>
              </a:rPr>
              <a:t>堡</a:t>
            </a:r>
            <a:r>
              <a:rPr lang="zh-CN" altLang="en-US" sz="8000" b="1" dirty="0">
                <a:solidFill>
                  <a:schemeClr val="accent2">
                    <a:lumMod val="75000"/>
                  </a:schemeClr>
                </a:solidFill>
                <a:latin typeface="微软雅黑" panose="020B0503020204020204" pitchFamily="34" charset="-122"/>
                <a:ea typeface="微软雅黑" panose="020B0503020204020204" pitchFamily="34" charset="-122"/>
              </a:rPr>
              <a:t>宣言</a:t>
            </a:r>
          </a:p>
        </p:txBody>
      </p:sp>
      <p:sp>
        <p:nvSpPr>
          <p:cNvPr id="12" name="文本框 11"/>
          <p:cNvSpPr txBox="1"/>
          <p:nvPr/>
        </p:nvSpPr>
        <p:spPr>
          <a:xfrm>
            <a:off x="5445728" y="3176602"/>
            <a:ext cx="5898861" cy="2862322"/>
          </a:xfrm>
          <a:prstGeom prst="rect">
            <a:avLst/>
          </a:prstGeom>
          <a:noFill/>
        </p:spPr>
        <p:txBody>
          <a:bodyPr wrap="square" rtlCol="0">
            <a:spAutoFit/>
          </a:bodyPr>
          <a:lstStyle/>
          <a:p>
            <a:pPr>
              <a:lnSpc>
                <a:spcPct val="150000"/>
              </a:lnSpc>
              <a:defRPr/>
            </a:pPr>
            <a:r>
              <a:rPr lang="zh-CN" altLang="en-US" sz="2400" dirty="0">
                <a:solidFill>
                  <a:schemeClr val="bg1">
                    <a:lumMod val="50000"/>
                  </a:schemeClr>
                </a:solidFill>
                <a:latin typeface="微软雅黑" panose="020B0503020204020204" pitchFamily="34" charset="-122"/>
                <a:ea typeface="微软雅黑" panose="020B0503020204020204" pitchFamily="34" charset="-122"/>
              </a:rPr>
              <a:t>培训教师使他们成为教育家而不仅仅是科学内容上的专家，并对教育上取得的优异成绩给以奖励，如同对生物医学科学研究上或临床工作上取得的优异成绩给以奖励一样。</a:t>
            </a:r>
            <a:r>
              <a:rPr lang="zh-CN" altLang="en-US" sz="2400" b="1" dirty="0">
                <a:solidFill>
                  <a:srgbClr val="00ABB4"/>
                </a:solidFill>
                <a:latin typeface="微软雅黑" panose="020B0503020204020204" pitchFamily="34" charset="-122"/>
                <a:ea typeface="微软雅黑" panose="020B0503020204020204" pitchFamily="34" charset="-122"/>
              </a:rPr>
              <a:t>（</a:t>
            </a:r>
            <a:r>
              <a:rPr lang="en-US" altLang="zh-CN" sz="2400" b="1" dirty="0">
                <a:solidFill>
                  <a:srgbClr val="00ABB4"/>
                </a:solidFill>
                <a:latin typeface="微软雅黑" panose="020B0503020204020204" pitchFamily="34" charset="-122"/>
                <a:ea typeface="微软雅黑" panose="020B0503020204020204" pitchFamily="34" charset="-122"/>
              </a:rPr>
              <a:t>1988</a:t>
            </a:r>
            <a:r>
              <a:rPr lang="zh-CN" altLang="en-US" sz="2400" b="1" dirty="0">
                <a:solidFill>
                  <a:srgbClr val="00ABB4"/>
                </a:solidFill>
                <a:latin typeface="微软雅黑" panose="020B0503020204020204" pitchFamily="34" charset="-122"/>
                <a:ea typeface="微软雅黑" panose="020B0503020204020204" pitchFamily="34" charset="-122"/>
              </a:rPr>
              <a:t>年世界医学教育联合会）</a:t>
            </a:r>
            <a:endParaRPr lang="zh-CN" altLang="en-US" sz="3200" b="1" dirty="0">
              <a:solidFill>
                <a:srgbClr val="00ABB4"/>
              </a:solidFill>
              <a:latin typeface="微软雅黑" panose="020B0503020204020204" pitchFamily="34" charset="-122"/>
              <a:ea typeface="微软雅黑" panose="020B0503020204020204" pitchFamily="34" charset="-122"/>
            </a:endParaRPr>
          </a:p>
        </p:txBody>
      </p:sp>
      <p:sp>
        <p:nvSpPr>
          <p:cNvPr id="13" name="矩形 12"/>
          <p:cNvSpPr/>
          <p:nvPr/>
        </p:nvSpPr>
        <p:spPr>
          <a:xfrm>
            <a:off x="5156200" y="1562099"/>
            <a:ext cx="6449646" cy="4708071"/>
          </a:xfrm>
          <a:prstGeom prst="rect">
            <a:avLst/>
          </a:prstGeom>
          <a:noFill/>
          <a:ln w="127000">
            <a:solidFill>
              <a:srgbClr val="00A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4"/>
          <p:cNvPicPr>
            <a:picLocks noChangeAspect="1"/>
          </p:cNvPicPr>
          <p:nvPr/>
        </p:nvPicPr>
        <p:blipFill>
          <a:blip r:embed="rId3"/>
          <a:srcRect l="45720" t="10023" r="2324" b="16933"/>
          <a:stretch>
            <a:fillRect/>
          </a:stretch>
        </p:blipFill>
        <p:spPr bwMode="auto">
          <a:xfrm>
            <a:off x="-60288" y="-84342"/>
            <a:ext cx="5156200" cy="6083074"/>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EA082BD2-1214-4E77-A96A-C87526B865E7}" type="slidenum">
              <a:rPr lang="zh-CN" altLang="en-US" smtClean="0"/>
              <a:t>17</a:t>
            </a:fld>
            <a:endParaRPr lang="zh-CN" altLang="en-US"/>
          </a:p>
        </p:txBody>
      </p:sp>
    </p:spTree>
    <p:extLst>
      <p:ext uri="{BB962C8B-B14F-4D97-AF65-F5344CB8AC3E}">
        <p14:creationId xmlns:p14="http://schemas.microsoft.com/office/powerpoint/2010/main" val="32103568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388" t="41662" r="388" b="34882"/>
          <a:stretch/>
        </p:blipFill>
        <p:spPr>
          <a:xfrm>
            <a:off x="364428" y="4382068"/>
            <a:ext cx="11329214" cy="1793005"/>
          </a:xfrm>
          <a:prstGeom prst="rect">
            <a:avLst/>
          </a:prstGeom>
        </p:spPr>
      </p:pic>
      <p:graphicFrame>
        <p:nvGraphicFramePr>
          <p:cNvPr id="11" name="图表 10"/>
          <p:cNvGraphicFramePr/>
          <p:nvPr>
            <p:extLst>
              <p:ext uri="{D42A27DB-BD31-4B8C-83A1-F6EECF244321}">
                <p14:modId xmlns:p14="http://schemas.microsoft.com/office/powerpoint/2010/main" val="2744083802"/>
              </p:ext>
            </p:extLst>
          </p:nvPr>
        </p:nvGraphicFramePr>
        <p:xfrm>
          <a:off x="5625446" y="586155"/>
          <a:ext cx="6087115" cy="5282704"/>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p:cNvGrpSpPr/>
          <p:nvPr/>
        </p:nvGrpSpPr>
        <p:grpSpPr>
          <a:xfrm>
            <a:off x="709804" y="4583910"/>
            <a:ext cx="4915642" cy="1389320"/>
            <a:chOff x="709804" y="4583910"/>
            <a:chExt cx="4915642" cy="1389320"/>
          </a:xfrm>
        </p:grpSpPr>
        <p:sp>
          <p:nvSpPr>
            <p:cNvPr id="12" name="矩形 11"/>
            <p:cNvSpPr/>
            <p:nvPr/>
          </p:nvSpPr>
          <p:spPr>
            <a:xfrm>
              <a:off x="709804" y="4583910"/>
              <a:ext cx="4877803" cy="1389320"/>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zh-CN" altLang="en-US" sz="1867">
                <a:solidFill>
                  <a:prstClr val="white"/>
                </a:solidFill>
                <a:latin typeface="Microsoft YaHei" charset="0"/>
                <a:ea typeface="Microsoft YaHei" charset="0"/>
                <a:cs typeface="Microsoft YaHei" charset="0"/>
              </a:endParaRPr>
            </a:p>
          </p:txBody>
        </p:sp>
        <p:sp>
          <p:nvSpPr>
            <p:cNvPr id="13" name="文本框 12"/>
            <p:cNvSpPr txBox="1"/>
            <p:nvPr/>
          </p:nvSpPr>
          <p:spPr>
            <a:xfrm>
              <a:off x="930087" y="4804291"/>
              <a:ext cx="1962397" cy="1077218"/>
            </a:xfrm>
            <a:prstGeom prst="rect">
              <a:avLst/>
            </a:prstGeom>
            <a:noFill/>
          </p:spPr>
          <p:txBody>
            <a:bodyPr wrap="none" rtlCol="0">
              <a:spAutoFit/>
            </a:bodyPr>
            <a:lstStyle/>
            <a:p>
              <a:pPr defTabSz="914354"/>
              <a:r>
                <a:rPr lang="en-US" altLang="zh-CN" sz="6400" b="1" dirty="0">
                  <a:solidFill>
                    <a:prstClr val="white"/>
                  </a:solidFill>
                  <a:latin typeface="Microsoft YaHei" charset="0"/>
                  <a:ea typeface="Microsoft YaHei" charset="0"/>
                  <a:cs typeface="Microsoft YaHei" charset="0"/>
                </a:rPr>
                <a:t>50%</a:t>
              </a:r>
              <a:endParaRPr lang="zh-CN" altLang="en-US" sz="6400" b="1" dirty="0">
                <a:solidFill>
                  <a:prstClr val="white"/>
                </a:solidFill>
                <a:latin typeface="Microsoft YaHei" charset="0"/>
                <a:ea typeface="Microsoft YaHei" charset="0"/>
                <a:cs typeface="Microsoft YaHei" charset="0"/>
              </a:endParaRPr>
            </a:p>
          </p:txBody>
        </p:sp>
        <p:sp>
          <p:nvSpPr>
            <p:cNvPr id="17" name="文本框 16"/>
            <p:cNvSpPr txBox="1"/>
            <p:nvPr/>
          </p:nvSpPr>
          <p:spPr>
            <a:xfrm>
              <a:off x="2815605" y="4881686"/>
              <a:ext cx="2000356" cy="379656"/>
            </a:xfrm>
            <a:prstGeom prst="rect">
              <a:avLst/>
            </a:prstGeom>
            <a:noFill/>
          </p:spPr>
          <p:txBody>
            <a:bodyPr wrap="none" rtlCol="0">
              <a:spAutoFit/>
            </a:bodyPr>
            <a:lstStyle/>
            <a:p>
              <a:pPr defTabSz="914354"/>
              <a:r>
                <a:rPr lang="en-US" altLang="zh-CN" sz="1867" b="1" dirty="0">
                  <a:solidFill>
                    <a:prstClr val="white"/>
                  </a:solidFill>
                  <a:latin typeface="Microsoft YaHei" charset="0"/>
                  <a:ea typeface="Microsoft YaHei" charset="0"/>
                  <a:cs typeface="Microsoft YaHei" charset="0"/>
                </a:rPr>
                <a:t>INFORMATION</a:t>
              </a:r>
              <a:endParaRPr lang="zh-CN" altLang="en-US" sz="1867" b="1" dirty="0">
                <a:solidFill>
                  <a:prstClr val="white"/>
                </a:solidFill>
                <a:latin typeface="Microsoft YaHei" charset="0"/>
                <a:ea typeface="Microsoft YaHei" charset="0"/>
                <a:cs typeface="Microsoft YaHei" charset="0"/>
              </a:endParaRPr>
            </a:p>
          </p:txBody>
        </p:sp>
        <p:sp>
          <p:nvSpPr>
            <p:cNvPr id="18" name="矩形 17"/>
            <p:cNvSpPr/>
            <p:nvPr/>
          </p:nvSpPr>
          <p:spPr>
            <a:xfrm>
              <a:off x="2815603" y="5168363"/>
              <a:ext cx="2809843" cy="502702"/>
            </a:xfrm>
            <a:prstGeom prst="rect">
              <a:avLst/>
            </a:prstGeom>
          </p:spPr>
          <p:txBody>
            <a:bodyPr wrap="square">
              <a:spAutoFit/>
            </a:bodyPr>
            <a:lstStyle/>
            <a:p>
              <a:pPr defTabSz="914354">
                <a:lnSpc>
                  <a:spcPts val="1600"/>
                </a:lnSpc>
              </a:pPr>
              <a:r>
                <a:rPr lang="zh-CN" altLang="en-US" sz="1333" dirty="0">
                  <a:solidFill>
                    <a:srgbClr val="FFFFFF"/>
                  </a:solidFill>
                  <a:latin typeface="Microsoft YaHei" charset="0"/>
                  <a:ea typeface="Microsoft YaHei" charset="0"/>
                  <a:cs typeface="Microsoft YaHei" charset="0"/>
                </a:rPr>
                <a:t>顶部“开始”面板中可以对字体、字号、颜色、行距等进行修改。</a:t>
              </a:r>
              <a:endParaRPr lang="zh-CN" altLang="en-US" sz="1867" dirty="0">
                <a:solidFill>
                  <a:srgbClr val="FFFFFF"/>
                </a:solidFill>
                <a:latin typeface="Microsoft YaHei" charset="0"/>
                <a:ea typeface="Microsoft YaHei" charset="0"/>
                <a:cs typeface="Microsoft YaHei" charset="0"/>
              </a:endParaRPr>
            </a:p>
          </p:txBody>
        </p:sp>
      </p:grpSp>
      <p:sp>
        <p:nvSpPr>
          <p:cNvPr id="8" name="标题 1">
            <a:extLst>
              <a:ext uri="{FF2B5EF4-FFF2-40B4-BE49-F238E27FC236}">
                <a16:creationId xmlns:a16="http://schemas.microsoft.com/office/drawing/2014/main" id="{08EB6DFF-8E56-4233-AD39-40348CB4ADA6}"/>
              </a:ext>
            </a:extLst>
          </p:cNvPr>
          <p:cNvSpPr txBox="1">
            <a:spLocks/>
          </p:cNvSpPr>
          <p:nvPr/>
        </p:nvSpPr>
        <p:spPr>
          <a:xfrm>
            <a:off x="1727199" y="400051"/>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600" b="1" dirty="0">
                <a:latin typeface="Arial"/>
                <a:ea typeface="微软雅黑"/>
              </a:rPr>
              <a:t>点击此处添加标题</a:t>
            </a:r>
          </a:p>
        </p:txBody>
      </p:sp>
      <p:sp>
        <p:nvSpPr>
          <p:cNvPr id="9" name="文本占位符 2"/>
          <p:cNvSpPr txBox="1">
            <a:spLocks/>
          </p:cNvSpPr>
          <p:nvPr/>
        </p:nvSpPr>
        <p:spPr>
          <a:xfrm>
            <a:off x="1784704" y="116274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点击此处添加副标题</a:t>
            </a:r>
          </a:p>
        </p:txBody>
      </p:sp>
      <p:sp>
        <p:nvSpPr>
          <p:cNvPr id="2" name="灯片编号占位符 1"/>
          <p:cNvSpPr>
            <a:spLocks noGrp="1"/>
          </p:cNvSpPr>
          <p:nvPr>
            <p:ph type="sldNum" sz="quarter" idx="12"/>
          </p:nvPr>
        </p:nvSpPr>
        <p:spPr/>
        <p:txBody>
          <a:bodyPr/>
          <a:lstStyle/>
          <a:p>
            <a:fld id="{EA082BD2-1214-4E77-A96A-C87526B865E7}" type="slidenum">
              <a:rPr lang="zh-CN" altLang="en-US" smtClean="0"/>
              <a:t>18</a:t>
            </a:fld>
            <a:endParaRPr lang="zh-CN" altLang="en-US"/>
          </a:p>
        </p:txBody>
      </p:sp>
      <p:sp>
        <p:nvSpPr>
          <p:cNvPr id="14" name="椭圆 13"/>
          <p:cNvSpPr/>
          <p:nvPr/>
        </p:nvSpPr>
        <p:spPr>
          <a:xfrm>
            <a:off x="1583183" y="2034350"/>
            <a:ext cx="144016" cy="144016"/>
          </a:xfrm>
          <a:prstGeom prst="ellipse">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784704" y="1964434"/>
            <a:ext cx="2523021" cy="1873286"/>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可以对字体、字号、颜色、行距等进行修改。顶部“开始”面板中可以对字体、字号、颜色、行距等进行修改。可以对字体、字号、颜色、行距等进行修改。顶部“开始”面板中可以对字体、字号、颜色、行距等进行修改。</a:t>
            </a:r>
          </a:p>
        </p:txBody>
      </p:sp>
    </p:spTree>
    <p:extLst>
      <p:ext uri="{BB962C8B-B14F-4D97-AF65-F5344CB8AC3E}">
        <p14:creationId xmlns:p14="http://schemas.microsoft.com/office/powerpoint/2010/main" val="26877471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763" t="-4618" r="4262" b="7148"/>
          <a:stretch/>
        </p:blipFill>
        <p:spPr>
          <a:xfrm>
            <a:off x="-246184" y="-351692"/>
            <a:ext cx="12821298" cy="7209692"/>
          </a:xfrm>
          <a:prstGeom prst="rect">
            <a:avLst/>
          </a:prstGeom>
        </p:spPr>
      </p:pic>
      <p:grpSp>
        <p:nvGrpSpPr>
          <p:cNvPr id="8" name="组合 7"/>
          <p:cNvGrpSpPr/>
          <p:nvPr/>
        </p:nvGrpSpPr>
        <p:grpSpPr>
          <a:xfrm>
            <a:off x="-55668" y="0"/>
            <a:ext cx="1962256" cy="1483352"/>
            <a:chOff x="-55668" y="0"/>
            <a:chExt cx="1962256" cy="1483352"/>
          </a:xfrm>
        </p:grpSpPr>
        <p:grpSp>
          <p:nvGrpSpPr>
            <p:cNvPr id="9" name="组合 8"/>
            <p:cNvGrpSpPr/>
            <p:nvPr userDrawn="1"/>
          </p:nvGrpSpPr>
          <p:grpSpPr>
            <a:xfrm>
              <a:off x="749452" y="314324"/>
              <a:ext cx="1157136" cy="1169028"/>
              <a:chOff x="749452" y="314324"/>
              <a:chExt cx="1157136" cy="1169028"/>
            </a:xfrm>
          </p:grpSpPr>
          <p:sp>
            <p:nvSpPr>
              <p:cNvPr id="11" name="矩形 10"/>
              <p:cNvSpPr/>
              <p:nvPr userDrawn="1"/>
            </p:nvSpPr>
            <p:spPr>
              <a:xfrm>
                <a:off x="843115" y="314324"/>
                <a:ext cx="738036" cy="7524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609726" y="314324"/>
                <a:ext cx="45719" cy="7524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749452" y="336618"/>
                <a:ext cx="1157136" cy="707886"/>
              </a:xfrm>
              <a:prstGeom prst="rect">
                <a:avLst/>
              </a:prstGeom>
              <a:noFill/>
            </p:spPr>
            <p:txBody>
              <a:bodyPr wrap="square" rtlCol="0">
                <a:spAutoFit/>
              </a:bodyPr>
              <a:lstStyle/>
              <a:p>
                <a:r>
                  <a:rPr lang="en-US" altLang="zh-CN" sz="3200" dirty="0">
                    <a:solidFill>
                      <a:schemeClr val="bg1"/>
                    </a:solidFill>
                    <a:latin typeface="04b_09" panose="00000400000000000000" pitchFamily="2" charset="0"/>
                  </a:rPr>
                  <a:t>0</a:t>
                </a:r>
                <a:r>
                  <a:rPr lang="en-US" altLang="zh-CN" sz="4000" dirty="0">
                    <a:solidFill>
                      <a:schemeClr val="bg1"/>
                    </a:solidFill>
                    <a:latin typeface="04b_09" panose="00000400000000000000" pitchFamily="2" charset="0"/>
                  </a:rPr>
                  <a:t>3</a:t>
                </a:r>
                <a:endParaRPr lang="zh-CN" altLang="en-US" sz="4000" dirty="0">
                  <a:solidFill>
                    <a:schemeClr val="bg1"/>
                  </a:solidFill>
                  <a:latin typeface="04b_09" panose="00000400000000000000" pitchFamily="2" charset="0"/>
                </a:endParaRPr>
              </a:p>
            </p:txBody>
          </p:sp>
          <p:sp>
            <p:nvSpPr>
              <p:cNvPr id="14" name="矩形 13"/>
              <p:cNvSpPr/>
              <p:nvPr userDrawn="1"/>
            </p:nvSpPr>
            <p:spPr>
              <a:xfrm>
                <a:off x="1390650" y="1213376"/>
                <a:ext cx="264795" cy="2699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rotWithShape="1">
            <a:blip r:embed="rId3" cstate="print">
              <a:extLst>
                <a:ext uri="{28A0092B-C50C-407E-A947-70E740481C1C}">
                  <a14:useLocalDpi xmlns:a14="http://schemas.microsoft.com/office/drawing/2010/main" val="0"/>
                </a:ext>
              </a:extLst>
            </a:blip>
            <a:srcRect l="50044" t="10686" r="33172" b="16234"/>
            <a:stretch/>
          </p:blipFill>
          <p:spPr>
            <a:xfrm>
              <a:off x="-55668" y="0"/>
              <a:ext cx="898783" cy="1213376"/>
            </a:xfrm>
            <a:prstGeom prst="rect">
              <a:avLst/>
            </a:prstGeom>
          </p:spPr>
        </p:pic>
      </p:grpSp>
      <p:sp>
        <p:nvSpPr>
          <p:cNvPr id="21" name="直角三角形 20"/>
          <p:cNvSpPr/>
          <p:nvPr/>
        </p:nvSpPr>
        <p:spPr>
          <a:xfrm flipH="1">
            <a:off x="4906536" y="0"/>
            <a:ext cx="7668577" cy="6858000"/>
          </a:xfrm>
          <a:prstGeom prst="rtTriangle">
            <a:avLst/>
          </a:prstGeom>
          <a:solidFill>
            <a:schemeClr val="dk1">
              <a:alpha val="5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3" name="组合 2"/>
          <p:cNvGrpSpPr/>
          <p:nvPr/>
        </p:nvGrpSpPr>
        <p:grpSpPr>
          <a:xfrm>
            <a:off x="8740824" y="3429000"/>
            <a:ext cx="8312515" cy="3102481"/>
            <a:chOff x="9031542" y="3206552"/>
            <a:chExt cx="8312515" cy="3102481"/>
          </a:xfrm>
        </p:grpSpPr>
        <p:sp>
          <p:nvSpPr>
            <p:cNvPr id="16" name="Rectangle 96"/>
            <p:cNvSpPr/>
            <p:nvPr/>
          </p:nvSpPr>
          <p:spPr>
            <a:xfrm>
              <a:off x="9388617" y="3234299"/>
              <a:ext cx="7955440" cy="3046988"/>
            </a:xfrm>
            <a:prstGeom prst="rect">
              <a:avLst/>
            </a:prstGeom>
          </p:spPr>
          <p:txBody>
            <a:bodyPr wrap="square">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输入标题</a:t>
              </a:r>
              <a:endParaRPr lang="de-DE" altLang="zh-CN" sz="4400" dirty="0">
                <a:solidFill>
                  <a:schemeClr val="bg1"/>
                </a:solidFill>
                <a:sym typeface="Calibri"/>
              </a:endParaRPr>
            </a:p>
            <a:p>
              <a:r>
                <a:rPr lang="zh-CN" altLang="en-US" sz="4800" dirty="0">
                  <a:solidFill>
                    <a:schemeClr val="bg1"/>
                  </a:solidFill>
                  <a:latin typeface="微软雅黑" panose="020B0503020204020204" pitchFamily="34" charset="-122"/>
                  <a:ea typeface="微软雅黑" panose="020B0503020204020204" pitchFamily="34" charset="-122"/>
                </a:rPr>
                <a:t>输入标题</a:t>
              </a:r>
              <a:endParaRPr lang="de-DE" altLang="zh-CN" sz="4400" dirty="0">
                <a:solidFill>
                  <a:schemeClr val="bg1"/>
                </a:solidFill>
                <a:sym typeface="Calibri"/>
              </a:endParaRPr>
            </a:p>
            <a:p>
              <a:r>
                <a:rPr lang="zh-CN" altLang="en-US" sz="4800" dirty="0">
                  <a:solidFill>
                    <a:schemeClr val="bg1"/>
                  </a:solidFill>
                  <a:latin typeface="微软雅黑" panose="020B0503020204020204" pitchFamily="34" charset="-122"/>
                  <a:ea typeface="微软雅黑" panose="020B0503020204020204" pitchFamily="34" charset="-122"/>
                </a:rPr>
                <a:t>输入标题</a:t>
              </a:r>
              <a:endParaRPr lang="de-DE" altLang="zh-CN" sz="4400" dirty="0">
                <a:solidFill>
                  <a:schemeClr val="bg1"/>
                </a:solidFill>
                <a:sym typeface="Calibri"/>
              </a:endParaRPr>
            </a:p>
            <a:p>
              <a:r>
                <a:rPr lang="zh-CN" altLang="en-US" sz="4800" dirty="0">
                  <a:solidFill>
                    <a:schemeClr val="bg1"/>
                  </a:solidFill>
                  <a:latin typeface="微软雅黑" panose="020B0503020204020204" pitchFamily="34" charset="-122"/>
                  <a:ea typeface="微软雅黑" panose="020B0503020204020204" pitchFamily="34" charset="-122"/>
                </a:rPr>
                <a:t>输入标题</a:t>
              </a:r>
              <a:endParaRPr lang="de-DE" altLang="zh-CN" sz="4400" dirty="0">
                <a:solidFill>
                  <a:schemeClr val="bg1"/>
                </a:solidFill>
                <a:sym typeface="Calibri"/>
              </a:endParaRPr>
            </a:p>
          </p:txBody>
        </p:sp>
        <p:cxnSp>
          <p:nvCxnSpPr>
            <p:cNvPr id="17" name="直接连接符 16"/>
            <p:cNvCxnSpPr/>
            <p:nvPr/>
          </p:nvCxnSpPr>
          <p:spPr>
            <a:xfrm>
              <a:off x="9031542" y="3206552"/>
              <a:ext cx="27257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031542" y="6309033"/>
              <a:ext cx="27257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 name="直角三角形 21"/>
          <p:cNvSpPr/>
          <p:nvPr/>
        </p:nvSpPr>
        <p:spPr>
          <a:xfrm>
            <a:off x="-55668" y="3269673"/>
            <a:ext cx="6428759" cy="3588327"/>
          </a:xfrm>
          <a:prstGeom prst="rtTriangle">
            <a:avLst/>
          </a:prstGeom>
          <a:solidFill>
            <a:srgbClr val="00ABB4">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3948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9619" t="30315" r="32156" b="31502"/>
          <a:stretch/>
        </p:blipFill>
        <p:spPr>
          <a:xfrm>
            <a:off x="798581" y="1257065"/>
            <a:ext cx="4688310" cy="1499815"/>
          </a:xfrm>
        </p:spPr>
      </p:pic>
      <p:pic>
        <p:nvPicPr>
          <p:cNvPr id="5" name="图片 4"/>
          <p:cNvPicPr>
            <a:picLocks noChangeAspect="1"/>
          </p:cNvPicPr>
          <p:nvPr/>
        </p:nvPicPr>
        <p:blipFill rotWithShape="1">
          <a:blip r:embed="rId3" cstate="print">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47578" t="53770" r="25391" b="38104"/>
          <a:stretch/>
        </p:blipFill>
        <p:spPr>
          <a:xfrm>
            <a:off x="2692053" y="4833330"/>
            <a:ext cx="3356977" cy="677172"/>
          </a:xfrm>
          <a:prstGeom prst="rect">
            <a:avLst/>
          </a:prstGeom>
        </p:spPr>
      </p:pic>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52267" t="28896" r="33202" b="32667"/>
          <a:stretch/>
        </p:blipFill>
        <p:spPr>
          <a:xfrm>
            <a:off x="-280270" y="2837584"/>
            <a:ext cx="1542339" cy="2719823"/>
          </a:xfrm>
          <a:prstGeom prst="rect">
            <a:avLst/>
          </a:prstGeom>
        </p:spPr>
      </p:pic>
      <p:pic>
        <p:nvPicPr>
          <p:cNvPr id="7" name="图片 6"/>
          <p:cNvPicPr>
            <a:picLocks noChangeAspect="1"/>
          </p:cNvPicPr>
          <p:nvPr/>
        </p:nvPicPr>
        <p:blipFill rotWithShape="1">
          <a:blip r:embed="rId5" cstate="print">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rcRect l="22969" t="31824" r="61328" b="35714"/>
          <a:stretch/>
        </p:blipFill>
        <p:spPr>
          <a:xfrm>
            <a:off x="2661860" y="2842406"/>
            <a:ext cx="1430672" cy="1971623"/>
          </a:xfrm>
          <a:prstGeom prst="rect">
            <a:avLst/>
          </a:prstGeom>
        </p:spPr>
      </p:pic>
      <p:pic>
        <p:nvPicPr>
          <p:cNvPr id="8" name="图片 7"/>
          <p:cNvPicPr>
            <a:picLocks noChangeAspect="1"/>
          </p:cNvPicPr>
          <p:nvPr/>
        </p:nvPicPr>
        <p:blipFill rotWithShape="1">
          <a:blip r:embed="rId3" cstate="print">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t="33231" r="89219" b="31144"/>
          <a:stretch/>
        </p:blipFill>
        <p:spPr>
          <a:xfrm>
            <a:off x="1354602" y="2837584"/>
            <a:ext cx="1214712" cy="2675887"/>
          </a:xfrm>
          <a:prstGeom prst="rect">
            <a:avLst/>
          </a:prstGeom>
        </p:spPr>
      </p:pic>
      <p:pic>
        <p:nvPicPr>
          <p:cNvPr id="9" name="图片 8"/>
          <p:cNvPicPr>
            <a:picLocks noChangeAspect="1"/>
          </p:cNvPicPr>
          <p:nvPr/>
        </p:nvPicPr>
        <p:blipFill rotWithShape="1">
          <a:blip r:embed="rId7" cstate="print">
            <a:extLst>
              <a:ext uri="{BEBA8EAE-BF5A-486C-A8C5-ECC9F3942E4B}">
                <a14:imgProps xmlns:a14="http://schemas.microsoft.com/office/drawing/2010/main">
                  <a14:imgLayer r:embed="rId8">
                    <a14:imgEffect>
                      <a14:artisticPencilSketch/>
                    </a14:imgEffect>
                  </a14:imgLayer>
                </a14:imgProps>
              </a:ext>
              <a:ext uri="{28A0092B-C50C-407E-A947-70E740481C1C}">
                <a14:useLocalDpi xmlns:a14="http://schemas.microsoft.com/office/drawing/2010/main" val="0"/>
              </a:ext>
            </a:extLst>
          </a:blip>
          <a:srcRect t="21816" r="85234" b="57390"/>
          <a:stretch/>
        </p:blipFill>
        <p:spPr>
          <a:xfrm>
            <a:off x="-344246" y="1732114"/>
            <a:ext cx="1081517" cy="1015382"/>
          </a:xfrm>
          <a:prstGeom prst="rect">
            <a:avLst/>
          </a:prstGeom>
        </p:spPr>
      </p:pic>
      <p:sp>
        <p:nvSpPr>
          <p:cNvPr id="13" name="矩形 12"/>
          <p:cNvSpPr/>
          <p:nvPr/>
        </p:nvSpPr>
        <p:spPr>
          <a:xfrm>
            <a:off x="5548201" y="1235350"/>
            <a:ext cx="500829" cy="346035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98580" y="1257065"/>
            <a:ext cx="4688309" cy="1502930"/>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5" name="文本框 14"/>
          <p:cNvSpPr txBox="1"/>
          <p:nvPr/>
        </p:nvSpPr>
        <p:spPr>
          <a:xfrm>
            <a:off x="785195" y="1658535"/>
            <a:ext cx="4338471" cy="1107996"/>
          </a:xfrm>
          <a:prstGeom prst="rect">
            <a:avLst/>
          </a:prstGeom>
          <a:noFill/>
        </p:spPr>
        <p:txBody>
          <a:bodyPr wrap="square" rtlCol="0">
            <a:spAutoFit/>
          </a:bodyPr>
          <a:lstStyle/>
          <a:p>
            <a:r>
              <a:rPr lang="en-US" altLang="zh-CN" sz="6600" b="1" dirty="0">
                <a:solidFill>
                  <a:schemeClr val="bg1"/>
                </a:solidFill>
                <a:latin typeface="思源黑体 CN Heavy" panose="020B0A00000000000000" pitchFamily="34" charset="-122"/>
                <a:ea typeface="思源黑体 CN Heavy" panose="020B0A00000000000000" pitchFamily="34" charset="-122"/>
                <a:cs typeface="Aharoni" panose="02010803020104030203" pitchFamily="2" charset="-79"/>
              </a:rPr>
              <a:t>CONTENT</a:t>
            </a:r>
            <a:endParaRPr lang="zh-CN" altLang="en-US" sz="6600" b="1" dirty="0">
              <a:solidFill>
                <a:schemeClr val="bg1"/>
              </a:solidFill>
              <a:latin typeface="思源黑体 CN Heavy" panose="020B0A00000000000000" pitchFamily="34" charset="-122"/>
              <a:ea typeface="思源黑体 CN Heavy" panose="020B0A00000000000000" pitchFamily="34" charset="-122"/>
              <a:cs typeface="Aharoni" panose="02010803020104030203" pitchFamily="2" charset="-79"/>
            </a:endParaRPr>
          </a:p>
        </p:txBody>
      </p:sp>
      <p:pic>
        <p:nvPicPr>
          <p:cNvPr id="17" name="图片 16"/>
          <p:cNvPicPr>
            <a:picLocks noChangeAspect="1"/>
          </p:cNvPicPr>
          <p:nvPr/>
        </p:nvPicPr>
        <p:blipFill rotWithShape="1">
          <a:blip r:embed="rId9" cstate="print">
            <a:extLst>
              <a:ext uri="{28A0092B-C50C-407E-A947-70E740481C1C}">
                <a14:useLocalDpi xmlns:a14="http://schemas.microsoft.com/office/drawing/2010/main" val="0"/>
              </a:ext>
            </a:extLst>
          </a:blip>
          <a:srcRect l="50813" t="46908" r="37632" b="15732"/>
          <a:stretch/>
        </p:blipFill>
        <p:spPr>
          <a:xfrm>
            <a:off x="4181042" y="2837584"/>
            <a:ext cx="1305849" cy="1309061"/>
          </a:xfrm>
          <a:prstGeom prst="rect">
            <a:avLst/>
          </a:prstGeom>
        </p:spPr>
      </p:pic>
      <p:grpSp>
        <p:nvGrpSpPr>
          <p:cNvPr id="3" name="组合 2"/>
          <p:cNvGrpSpPr/>
          <p:nvPr/>
        </p:nvGrpSpPr>
        <p:grpSpPr>
          <a:xfrm>
            <a:off x="6544495" y="1198910"/>
            <a:ext cx="5266163" cy="675000"/>
            <a:chOff x="6544495" y="1198910"/>
            <a:chExt cx="5266163" cy="675000"/>
          </a:xfrm>
        </p:grpSpPr>
        <p:sp>
          <p:nvSpPr>
            <p:cNvPr id="37" name="iṡļîḓê">
              <a:extLst>
                <a:ext uri="{FF2B5EF4-FFF2-40B4-BE49-F238E27FC236}">
                  <a16:creationId xmlns:a16="http://schemas.microsoft.com/office/drawing/2014/main" id="{FA68214A-33B3-4FB3-9DDC-4767333609DE}"/>
                </a:ext>
              </a:extLst>
            </p:cNvPr>
            <p:cNvSpPr/>
            <p:nvPr/>
          </p:nvSpPr>
          <p:spPr bwMode="auto">
            <a:xfrm>
              <a:off x="8186170" y="1198910"/>
              <a:ext cx="3624488"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0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点击此处添加标题</a:t>
              </a:r>
            </a:p>
          </p:txBody>
        </p:sp>
        <p:sp>
          <p:nvSpPr>
            <p:cNvPr id="38" name="iṥliḋè">
              <a:extLst>
                <a:ext uri="{FF2B5EF4-FFF2-40B4-BE49-F238E27FC236}">
                  <a16:creationId xmlns:a16="http://schemas.microsoft.com/office/drawing/2014/main" id="{2DA587C7-AD12-4348-9104-95E96BFDAD29}"/>
                </a:ext>
              </a:extLst>
            </p:cNvPr>
            <p:cNvSpPr/>
            <p:nvPr/>
          </p:nvSpPr>
          <p:spPr bwMode="auto">
            <a:xfrm>
              <a:off x="6544495" y="1205535"/>
              <a:ext cx="1575000"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2400" b="1" dirty="0">
                  <a:latin typeface="思源黑体 CN Heavy" panose="020B0A00000000000000" pitchFamily="34" charset="-122"/>
                  <a:ea typeface="思源黑体 CN Heavy" panose="020B0A00000000000000" pitchFamily="34" charset="-122"/>
                  <a:cs typeface="Aharoni" panose="02010803020104030203" pitchFamily="2" charset="-79"/>
                </a:rPr>
                <a:t>Part</a:t>
              </a:r>
              <a:r>
                <a:rPr lang="en-US" altLang="zh-CN" sz="2400" b="1" dirty="0">
                  <a:latin typeface="Aharoni" panose="02010803020104030203" pitchFamily="2" charset="-79"/>
                  <a:cs typeface="Aharoni" panose="02010803020104030203" pitchFamily="2" charset="-79"/>
                </a:rPr>
                <a:t> </a:t>
              </a:r>
              <a:r>
                <a:rPr lang="en-US" altLang="zh-CN" sz="2400" b="1" dirty="0">
                  <a:latin typeface="04b_03b" panose="00000400000000000000" pitchFamily="2" charset="0"/>
                  <a:cs typeface="Aharoni" panose="02010803020104030203" pitchFamily="2" charset="-79"/>
                </a:rPr>
                <a:t>01</a:t>
              </a:r>
            </a:p>
          </p:txBody>
        </p:sp>
        <p:cxnSp>
          <p:nvCxnSpPr>
            <p:cNvPr id="39" name="直接连接符 38">
              <a:extLst>
                <a:ext uri="{FF2B5EF4-FFF2-40B4-BE49-F238E27FC236}">
                  <a16:creationId xmlns:a16="http://schemas.microsoft.com/office/drawing/2014/main" id="{1B17E106-B620-46C2-838D-04405E99813D}"/>
                </a:ext>
              </a:extLst>
            </p:cNvPr>
            <p:cNvCxnSpPr/>
            <p:nvPr/>
          </p:nvCxnSpPr>
          <p:spPr>
            <a:xfrm>
              <a:off x="6791170" y="1873910"/>
              <a:ext cx="501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611170" y="2060605"/>
            <a:ext cx="5199488" cy="675000"/>
            <a:chOff x="6611170" y="2060605"/>
            <a:chExt cx="5199488" cy="675000"/>
          </a:xfrm>
        </p:grpSpPr>
        <p:sp>
          <p:nvSpPr>
            <p:cNvPr id="40" name="îś1íḑé">
              <a:extLst>
                <a:ext uri="{FF2B5EF4-FFF2-40B4-BE49-F238E27FC236}">
                  <a16:creationId xmlns:a16="http://schemas.microsoft.com/office/drawing/2014/main" id="{18350513-E097-41AB-9F4C-3F64A9C84841}"/>
                </a:ext>
              </a:extLst>
            </p:cNvPr>
            <p:cNvSpPr/>
            <p:nvPr/>
          </p:nvSpPr>
          <p:spPr bwMode="auto">
            <a:xfrm>
              <a:off x="8186170" y="2060605"/>
              <a:ext cx="3624488"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0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点击此处添加标题</a:t>
              </a:r>
            </a:p>
          </p:txBody>
        </p:sp>
        <p:sp>
          <p:nvSpPr>
            <p:cNvPr id="41" name="iSḷïḍé">
              <a:extLst>
                <a:ext uri="{FF2B5EF4-FFF2-40B4-BE49-F238E27FC236}">
                  <a16:creationId xmlns:a16="http://schemas.microsoft.com/office/drawing/2014/main" id="{1134860B-A730-4EF3-9F69-E7F925A7A88B}"/>
                </a:ext>
              </a:extLst>
            </p:cNvPr>
            <p:cNvSpPr/>
            <p:nvPr/>
          </p:nvSpPr>
          <p:spPr bwMode="auto">
            <a:xfrm>
              <a:off x="6611170" y="2060605"/>
              <a:ext cx="1575000"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2400" b="1" dirty="0">
                  <a:latin typeface="思源黑体 CN Heavy" panose="020B0A00000000000000" pitchFamily="34" charset="-122"/>
                  <a:ea typeface="思源黑体 CN Heavy" panose="020B0A00000000000000" pitchFamily="34" charset="-122"/>
                  <a:cs typeface="Aharoni" panose="02010803020104030203" pitchFamily="2" charset="-79"/>
                </a:rPr>
                <a:t>Part</a:t>
              </a:r>
              <a:r>
                <a:rPr lang="en-US" altLang="zh-CN" sz="2400" b="1" dirty="0">
                  <a:solidFill>
                    <a:schemeClr val="accent1"/>
                  </a:solidFill>
                  <a:latin typeface="Aharoni" panose="02010803020104030203" pitchFamily="2" charset="-79"/>
                  <a:cs typeface="Aharoni" panose="02010803020104030203" pitchFamily="2" charset="-79"/>
                </a:rPr>
                <a:t> </a:t>
              </a:r>
              <a:r>
                <a:rPr lang="en-US" altLang="zh-CN" sz="2400" b="1" dirty="0">
                  <a:latin typeface="04b_03b" panose="00000400000000000000" pitchFamily="2" charset="0"/>
                  <a:cs typeface="Aharoni" panose="02010803020104030203" pitchFamily="2" charset="-79"/>
                </a:rPr>
                <a:t>02</a:t>
              </a:r>
            </a:p>
          </p:txBody>
        </p:sp>
        <p:cxnSp>
          <p:nvCxnSpPr>
            <p:cNvPr id="42" name="直接连接符 41">
              <a:extLst>
                <a:ext uri="{FF2B5EF4-FFF2-40B4-BE49-F238E27FC236}">
                  <a16:creationId xmlns:a16="http://schemas.microsoft.com/office/drawing/2014/main" id="{CF34E29A-D3D3-4AEB-8783-AA7C00C4F912}"/>
                </a:ext>
              </a:extLst>
            </p:cNvPr>
            <p:cNvCxnSpPr/>
            <p:nvPr/>
          </p:nvCxnSpPr>
          <p:spPr>
            <a:xfrm>
              <a:off x="6791170" y="2735605"/>
              <a:ext cx="501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6611170" y="2922300"/>
            <a:ext cx="5199488" cy="675000"/>
            <a:chOff x="6611170" y="2922300"/>
            <a:chExt cx="5199488" cy="675000"/>
          </a:xfrm>
        </p:grpSpPr>
        <p:sp>
          <p:nvSpPr>
            <p:cNvPr id="43" name="ïṡḷiḋe">
              <a:extLst>
                <a:ext uri="{FF2B5EF4-FFF2-40B4-BE49-F238E27FC236}">
                  <a16:creationId xmlns:a16="http://schemas.microsoft.com/office/drawing/2014/main" id="{0C5EBAD7-9D16-460F-BA87-827A02B81B80}"/>
                </a:ext>
              </a:extLst>
            </p:cNvPr>
            <p:cNvSpPr/>
            <p:nvPr/>
          </p:nvSpPr>
          <p:spPr bwMode="auto">
            <a:xfrm>
              <a:off x="8186170" y="2922300"/>
              <a:ext cx="3624488"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0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点击此处添加标题</a:t>
              </a:r>
            </a:p>
          </p:txBody>
        </p:sp>
        <p:sp>
          <p:nvSpPr>
            <p:cNvPr id="44" name="í$líḑè">
              <a:extLst>
                <a:ext uri="{FF2B5EF4-FFF2-40B4-BE49-F238E27FC236}">
                  <a16:creationId xmlns:a16="http://schemas.microsoft.com/office/drawing/2014/main" id="{7229898F-E0BB-4433-84C6-1F916885C905}"/>
                </a:ext>
              </a:extLst>
            </p:cNvPr>
            <p:cNvSpPr/>
            <p:nvPr/>
          </p:nvSpPr>
          <p:spPr bwMode="auto">
            <a:xfrm>
              <a:off x="6611170" y="2922300"/>
              <a:ext cx="1575000"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2400" b="1" dirty="0">
                  <a:latin typeface="思源黑体 CN Heavy" panose="020B0A00000000000000" pitchFamily="34" charset="-122"/>
                  <a:ea typeface="思源黑体 CN Heavy" panose="020B0A00000000000000" pitchFamily="34" charset="-122"/>
                  <a:cs typeface="Aharoni" panose="02010803020104030203" pitchFamily="2" charset="-79"/>
                </a:rPr>
                <a:t>Part</a:t>
              </a:r>
              <a:r>
                <a:rPr lang="en-US" altLang="zh-CN" sz="2400" b="1" dirty="0">
                  <a:solidFill>
                    <a:schemeClr val="accent1"/>
                  </a:solidFill>
                  <a:latin typeface="Aharoni" panose="02010803020104030203" pitchFamily="2" charset="-79"/>
                  <a:cs typeface="Aharoni" panose="02010803020104030203" pitchFamily="2" charset="-79"/>
                </a:rPr>
                <a:t> </a:t>
              </a:r>
              <a:r>
                <a:rPr lang="en-US" altLang="zh-CN" sz="2400" b="1" dirty="0">
                  <a:latin typeface="04b_03b" panose="00000400000000000000" pitchFamily="2" charset="0"/>
                  <a:cs typeface="Aharoni" panose="02010803020104030203" pitchFamily="2" charset="-79"/>
                </a:rPr>
                <a:t>03</a:t>
              </a:r>
            </a:p>
          </p:txBody>
        </p:sp>
        <p:cxnSp>
          <p:nvCxnSpPr>
            <p:cNvPr id="45" name="直接连接符 44">
              <a:extLst>
                <a:ext uri="{FF2B5EF4-FFF2-40B4-BE49-F238E27FC236}">
                  <a16:creationId xmlns:a16="http://schemas.microsoft.com/office/drawing/2014/main" id="{45927FD5-D38D-4F16-B095-226EBDF6848C}"/>
                </a:ext>
              </a:extLst>
            </p:cNvPr>
            <p:cNvCxnSpPr/>
            <p:nvPr/>
          </p:nvCxnSpPr>
          <p:spPr>
            <a:xfrm>
              <a:off x="6791170" y="3597300"/>
              <a:ext cx="501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6611170" y="3783995"/>
            <a:ext cx="5199488" cy="675000"/>
            <a:chOff x="6611170" y="3783995"/>
            <a:chExt cx="5199488" cy="675000"/>
          </a:xfrm>
        </p:grpSpPr>
        <p:sp>
          <p:nvSpPr>
            <p:cNvPr id="46" name="íṩḻîďe">
              <a:extLst>
                <a:ext uri="{FF2B5EF4-FFF2-40B4-BE49-F238E27FC236}">
                  <a16:creationId xmlns:a16="http://schemas.microsoft.com/office/drawing/2014/main" id="{5C0D9E54-6EAE-4413-9ABA-D663669F8ED4}"/>
                </a:ext>
              </a:extLst>
            </p:cNvPr>
            <p:cNvSpPr/>
            <p:nvPr/>
          </p:nvSpPr>
          <p:spPr bwMode="auto">
            <a:xfrm>
              <a:off x="8186170" y="3783995"/>
              <a:ext cx="3624488"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0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点击此处添加标题</a:t>
              </a:r>
            </a:p>
          </p:txBody>
        </p:sp>
        <p:sp>
          <p:nvSpPr>
            <p:cNvPr id="47" name="îṥ1iḍè">
              <a:extLst>
                <a:ext uri="{FF2B5EF4-FFF2-40B4-BE49-F238E27FC236}">
                  <a16:creationId xmlns:a16="http://schemas.microsoft.com/office/drawing/2014/main" id="{DCB07C4E-07AF-421C-AD67-837C3AE19FD0}"/>
                </a:ext>
              </a:extLst>
            </p:cNvPr>
            <p:cNvSpPr/>
            <p:nvPr/>
          </p:nvSpPr>
          <p:spPr bwMode="auto">
            <a:xfrm>
              <a:off x="6611170" y="3783995"/>
              <a:ext cx="1575000"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2400" b="1" dirty="0">
                  <a:latin typeface="思源黑体 CN Heavy" panose="020B0A00000000000000" pitchFamily="34" charset="-122"/>
                  <a:ea typeface="思源黑体 CN Heavy" panose="020B0A00000000000000" pitchFamily="34" charset="-122"/>
                  <a:cs typeface="Aharoni" panose="02010803020104030203" pitchFamily="2" charset="-79"/>
                </a:rPr>
                <a:t>Part </a:t>
              </a:r>
              <a:r>
                <a:rPr lang="en-US" altLang="zh-CN" sz="2400" b="1" dirty="0">
                  <a:latin typeface="04b_03b" panose="00000400000000000000" pitchFamily="2" charset="0"/>
                  <a:cs typeface="Aharoni" panose="02010803020104030203" pitchFamily="2" charset="-79"/>
                </a:rPr>
                <a:t>04</a:t>
              </a:r>
            </a:p>
          </p:txBody>
        </p:sp>
        <p:cxnSp>
          <p:nvCxnSpPr>
            <p:cNvPr id="48" name="直接连接符 47">
              <a:extLst>
                <a:ext uri="{FF2B5EF4-FFF2-40B4-BE49-F238E27FC236}">
                  <a16:creationId xmlns:a16="http://schemas.microsoft.com/office/drawing/2014/main" id="{5D27E5ED-09B8-4277-99B4-3186C552DD4E}"/>
                </a:ext>
              </a:extLst>
            </p:cNvPr>
            <p:cNvCxnSpPr/>
            <p:nvPr/>
          </p:nvCxnSpPr>
          <p:spPr>
            <a:xfrm>
              <a:off x="6791170" y="4458995"/>
              <a:ext cx="501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611170" y="4683610"/>
            <a:ext cx="5199488" cy="675000"/>
            <a:chOff x="6611170" y="4683610"/>
            <a:chExt cx="5199488" cy="675000"/>
          </a:xfrm>
        </p:grpSpPr>
        <p:sp>
          <p:nvSpPr>
            <p:cNvPr id="49" name="íṩḻîďe">
              <a:extLst>
                <a:ext uri="{FF2B5EF4-FFF2-40B4-BE49-F238E27FC236}">
                  <a16:creationId xmlns:a16="http://schemas.microsoft.com/office/drawing/2014/main" id="{5C0D9E54-6EAE-4413-9ABA-D663669F8ED4}"/>
                </a:ext>
              </a:extLst>
            </p:cNvPr>
            <p:cNvSpPr/>
            <p:nvPr/>
          </p:nvSpPr>
          <p:spPr bwMode="auto">
            <a:xfrm>
              <a:off x="8186170" y="4683610"/>
              <a:ext cx="3624488"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0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点击此处添加标题</a:t>
              </a:r>
            </a:p>
          </p:txBody>
        </p:sp>
        <p:sp>
          <p:nvSpPr>
            <p:cNvPr id="50" name="îṥ1iḍè">
              <a:extLst>
                <a:ext uri="{FF2B5EF4-FFF2-40B4-BE49-F238E27FC236}">
                  <a16:creationId xmlns:a16="http://schemas.microsoft.com/office/drawing/2014/main" id="{DCB07C4E-07AF-421C-AD67-837C3AE19FD0}"/>
                </a:ext>
              </a:extLst>
            </p:cNvPr>
            <p:cNvSpPr/>
            <p:nvPr/>
          </p:nvSpPr>
          <p:spPr bwMode="auto">
            <a:xfrm>
              <a:off x="6611170" y="4683610"/>
              <a:ext cx="1575000"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2400" b="1" dirty="0">
                  <a:latin typeface="思源黑体 CN Heavy" panose="020B0A00000000000000" pitchFamily="34" charset="-122"/>
                  <a:ea typeface="思源黑体 CN Heavy" panose="020B0A00000000000000" pitchFamily="34" charset="-122"/>
                  <a:cs typeface="Aharoni" panose="02010803020104030203" pitchFamily="2" charset="-79"/>
                </a:rPr>
                <a:t>Part</a:t>
              </a:r>
              <a:r>
                <a:rPr lang="en-US" altLang="zh-CN" sz="2400" b="1" dirty="0">
                  <a:solidFill>
                    <a:schemeClr val="accent1"/>
                  </a:solidFill>
                  <a:latin typeface="Aharoni" panose="02010803020104030203" pitchFamily="2" charset="-79"/>
                  <a:cs typeface="Aharoni" panose="02010803020104030203" pitchFamily="2" charset="-79"/>
                </a:rPr>
                <a:t> </a:t>
              </a:r>
              <a:r>
                <a:rPr lang="en-US" altLang="zh-CN" sz="2400" b="1" dirty="0">
                  <a:latin typeface="04b_03b" panose="00000400000000000000" pitchFamily="2" charset="0"/>
                  <a:cs typeface="Aharoni" panose="02010803020104030203" pitchFamily="2" charset="-79"/>
                </a:rPr>
                <a:t>05</a:t>
              </a:r>
            </a:p>
          </p:txBody>
        </p:sp>
        <p:cxnSp>
          <p:nvCxnSpPr>
            <p:cNvPr id="51" name="直接连接符 50">
              <a:extLst>
                <a:ext uri="{FF2B5EF4-FFF2-40B4-BE49-F238E27FC236}">
                  <a16:creationId xmlns:a16="http://schemas.microsoft.com/office/drawing/2014/main" id="{5D27E5ED-09B8-4277-99B4-3186C552DD4E}"/>
                </a:ext>
              </a:extLst>
            </p:cNvPr>
            <p:cNvCxnSpPr/>
            <p:nvPr/>
          </p:nvCxnSpPr>
          <p:spPr>
            <a:xfrm>
              <a:off x="6791170" y="5358610"/>
              <a:ext cx="501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fld id="{EA082BD2-1214-4E77-A96A-C87526B865E7}" type="slidenum">
              <a:rPr lang="zh-CN" altLang="en-US" smtClean="0"/>
              <a:t>2</a:t>
            </a:fld>
            <a:endParaRPr lang="zh-CN" altLang="en-US"/>
          </a:p>
        </p:txBody>
      </p:sp>
      <p:pic>
        <p:nvPicPr>
          <p:cNvPr id="10" name="图片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8820157">
            <a:off x="5700165" y="877279"/>
            <a:ext cx="8303419" cy="8324212"/>
          </a:xfrm>
          <a:prstGeom prst="rect">
            <a:avLst/>
          </a:prstGeom>
        </p:spPr>
      </p:pic>
    </p:spTree>
    <p:extLst>
      <p:ext uri="{BB962C8B-B14F-4D97-AF65-F5344CB8AC3E}">
        <p14:creationId xmlns:p14="http://schemas.microsoft.com/office/powerpoint/2010/main" val="3103397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anim calcmode="lin" valueType="num">
                                      <p:cBhvr>
                                        <p:cTn id="42" dur="500" fill="hold"/>
                                        <p:tgtEl>
                                          <p:spTgt spid="13"/>
                                        </p:tgtEl>
                                        <p:attrNameLst>
                                          <p:attrName>ppt_x</p:attrName>
                                        </p:attrNameLst>
                                      </p:cBhvr>
                                      <p:tavLst>
                                        <p:tav tm="0">
                                          <p:val>
                                            <p:strVal val="#ppt_x"/>
                                          </p:val>
                                        </p:tav>
                                        <p:tav tm="100000">
                                          <p:val>
                                            <p:strVal val="#ppt_x"/>
                                          </p:val>
                                        </p:tav>
                                      </p:tavLst>
                                    </p:anim>
                                    <p:anim calcmode="lin" valueType="num">
                                      <p:cBhvr>
                                        <p:cTn id="43" dur="500" fill="hold"/>
                                        <p:tgtEl>
                                          <p:spTgt spid="13"/>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2" presetClass="entr" presetSubtype="2"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300" fill="hold"/>
                                        <p:tgtEl>
                                          <p:spTgt spid="3"/>
                                        </p:tgtEl>
                                        <p:attrNameLst>
                                          <p:attrName>ppt_x</p:attrName>
                                        </p:attrNameLst>
                                      </p:cBhvr>
                                      <p:tavLst>
                                        <p:tav tm="0">
                                          <p:val>
                                            <p:strVal val="1+#ppt_w/2"/>
                                          </p:val>
                                        </p:tav>
                                        <p:tav tm="100000">
                                          <p:val>
                                            <p:strVal val="#ppt_x"/>
                                          </p:val>
                                        </p:tav>
                                      </p:tavLst>
                                    </p:anim>
                                    <p:anim calcmode="lin" valueType="num">
                                      <p:cBhvr additive="base">
                                        <p:cTn id="48" dur="300" fill="hold"/>
                                        <p:tgtEl>
                                          <p:spTgt spid="3"/>
                                        </p:tgtEl>
                                        <p:attrNameLst>
                                          <p:attrName>ppt_y</p:attrName>
                                        </p:attrNameLst>
                                      </p:cBhvr>
                                      <p:tavLst>
                                        <p:tav tm="0">
                                          <p:val>
                                            <p:strVal val="#ppt_y"/>
                                          </p:val>
                                        </p:tav>
                                        <p:tav tm="100000">
                                          <p:val>
                                            <p:strVal val="#ppt_y"/>
                                          </p:val>
                                        </p:tav>
                                      </p:tavLst>
                                    </p:anim>
                                  </p:childTnLst>
                                </p:cTn>
                              </p:par>
                            </p:childTnLst>
                          </p:cTn>
                        </p:par>
                        <p:par>
                          <p:cTn id="49" fill="hold">
                            <p:stCondLst>
                              <p:cond delay="1300"/>
                            </p:stCondLst>
                            <p:childTnLst>
                              <p:par>
                                <p:cTn id="50" presetID="2" presetClass="entr" presetSubtype="2"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300" fill="hold"/>
                                        <p:tgtEl>
                                          <p:spTgt spid="11"/>
                                        </p:tgtEl>
                                        <p:attrNameLst>
                                          <p:attrName>ppt_x</p:attrName>
                                        </p:attrNameLst>
                                      </p:cBhvr>
                                      <p:tavLst>
                                        <p:tav tm="0">
                                          <p:val>
                                            <p:strVal val="1+#ppt_w/2"/>
                                          </p:val>
                                        </p:tav>
                                        <p:tav tm="100000">
                                          <p:val>
                                            <p:strVal val="#ppt_x"/>
                                          </p:val>
                                        </p:tav>
                                      </p:tavLst>
                                    </p:anim>
                                    <p:anim calcmode="lin" valueType="num">
                                      <p:cBhvr additive="base">
                                        <p:cTn id="53" dur="300" fill="hold"/>
                                        <p:tgtEl>
                                          <p:spTgt spid="11"/>
                                        </p:tgtEl>
                                        <p:attrNameLst>
                                          <p:attrName>ppt_y</p:attrName>
                                        </p:attrNameLst>
                                      </p:cBhvr>
                                      <p:tavLst>
                                        <p:tav tm="0">
                                          <p:val>
                                            <p:strVal val="#ppt_y"/>
                                          </p:val>
                                        </p:tav>
                                        <p:tav tm="100000">
                                          <p:val>
                                            <p:strVal val="#ppt_y"/>
                                          </p:val>
                                        </p:tav>
                                      </p:tavLst>
                                    </p:anim>
                                  </p:childTnLst>
                                </p:cTn>
                              </p:par>
                            </p:childTnLst>
                          </p:cTn>
                        </p:par>
                        <p:par>
                          <p:cTn id="54" fill="hold">
                            <p:stCondLst>
                              <p:cond delay="1600"/>
                            </p:stCondLst>
                            <p:childTnLst>
                              <p:par>
                                <p:cTn id="55" presetID="2" presetClass="entr" presetSubtype="2"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300" fill="hold"/>
                                        <p:tgtEl>
                                          <p:spTgt spid="12"/>
                                        </p:tgtEl>
                                        <p:attrNameLst>
                                          <p:attrName>ppt_x</p:attrName>
                                        </p:attrNameLst>
                                      </p:cBhvr>
                                      <p:tavLst>
                                        <p:tav tm="0">
                                          <p:val>
                                            <p:strVal val="1+#ppt_w/2"/>
                                          </p:val>
                                        </p:tav>
                                        <p:tav tm="100000">
                                          <p:val>
                                            <p:strVal val="#ppt_x"/>
                                          </p:val>
                                        </p:tav>
                                      </p:tavLst>
                                    </p:anim>
                                    <p:anim calcmode="lin" valueType="num">
                                      <p:cBhvr additive="base">
                                        <p:cTn id="58" dur="300" fill="hold"/>
                                        <p:tgtEl>
                                          <p:spTgt spid="12"/>
                                        </p:tgtEl>
                                        <p:attrNameLst>
                                          <p:attrName>ppt_y</p:attrName>
                                        </p:attrNameLst>
                                      </p:cBhvr>
                                      <p:tavLst>
                                        <p:tav tm="0">
                                          <p:val>
                                            <p:strVal val="#ppt_y"/>
                                          </p:val>
                                        </p:tav>
                                        <p:tav tm="100000">
                                          <p:val>
                                            <p:strVal val="#ppt_y"/>
                                          </p:val>
                                        </p:tav>
                                      </p:tavLst>
                                    </p:anim>
                                  </p:childTnLst>
                                </p:cTn>
                              </p:par>
                            </p:childTnLst>
                          </p:cTn>
                        </p:par>
                        <p:par>
                          <p:cTn id="59" fill="hold">
                            <p:stCondLst>
                              <p:cond delay="1900"/>
                            </p:stCondLst>
                            <p:childTnLst>
                              <p:par>
                                <p:cTn id="60" presetID="2" presetClass="entr" presetSubtype="2"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300" fill="hold"/>
                                        <p:tgtEl>
                                          <p:spTgt spid="16"/>
                                        </p:tgtEl>
                                        <p:attrNameLst>
                                          <p:attrName>ppt_x</p:attrName>
                                        </p:attrNameLst>
                                      </p:cBhvr>
                                      <p:tavLst>
                                        <p:tav tm="0">
                                          <p:val>
                                            <p:strVal val="1+#ppt_w/2"/>
                                          </p:val>
                                        </p:tav>
                                        <p:tav tm="100000">
                                          <p:val>
                                            <p:strVal val="#ppt_x"/>
                                          </p:val>
                                        </p:tav>
                                      </p:tavLst>
                                    </p:anim>
                                    <p:anim calcmode="lin" valueType="num">
                                      <p:cBhvr additive="base">
                                        <p:cTn id="63" dur="300" fill="hold"/>
                                        <p:tgtEl>
                                          <p:spTgt spid="16"/>
                                        </p:tgtEl>
                                        <p:attrNameLst>
                                          <p:attrName>ppt_y</p:attrName>
                                        </p:attrNameLst>
                                      </p:cBhvr>
                                      <p:tavLst>
                                        <p:tav tm="0">
                                          <p:val>
                                            <p:strVal val="#ppt_y"/>
                                          </p:val>
                                        </p:tav>
                                        <p:tav tm="100000">
                                          <p:val>
                                            <p:strVal val="#ppt_y"/>
                                          </p:val>
                                        </p:tav>
                                      </p:tavLst>
                                    </p:anim>
                                  </p:childTnLst>
                                </p:cTn>
                              </p:par>
                            </p:childTnLst>
                          </p:cTn>
                        </p:par>
                        <p:par>
                          <p:cTn id="64" fill="hold">
                            <p:stCondLst>
                              <p:cond delay="2200"/>
                            </p:stCondLst>
                            <p:childTnLst>
                              <p:par>
                                <p:cTn id="65" presetID="2" presetClass="entr" presetSubtype="2"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300" fill="hold"/>
                                        <p:tgtEl>
                                          <p:spTgt spid="18"/>
                                        </p:tgtEl>
                                        <p:attrNameLst>
                                          <p:attrName>ppt_x</p:attrName>
                                        </p:attrNameLst>
                                      </p:cBhvr>
                                      <p:tavLst>
                                        <p:tav tm="0">
                                          <p:val>
                                            <p:strVal val="1+#ppt_w/2"/>
                                          </p:val>
                                        </p:tav>
                                        <p:tav tm="100000">
                                          <p:val>
                                            <p:strVal val="#ppt_x"/>
                                          </p:val>
                                        </p:tav>
                                      </p:tavLst>
                                    </p:anim>
                                    <p:anim calcmode="lin" valueType="num">
                                      <p:cBhvr additive="base">
                                        <p:cTn id="68" dur="3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24354" y="1641231"/>
            <a:ext cx="9362797" cy="3795952"/>
          </a:xfrm>
          <a:prstGeom prst="roundRect">
            <a:avLst/>
          </a:prstGeom>
          <a:solidFill>
            <a:schemeClr val="bg1">
              <a:lumMod val="6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9566030" y="4216062"/>
            <a:ext cx="2442242" cy="2442242"/>
            <a:chOff x="8317187" y="2883876"/>
            <a:chExt cx="2875997" cy="2875997"/>
          </a:xfrm>
        </p:grpSpPr>
        <p:sp>
          <p:nvSpPr>
            <p:cNvPr id="4" name="Oval 17">
              <a:extLst>
                <a:ext uri="{FF2B5EF4-FFF2-40B4-BE49-F238E27FC236}">
                  <a16:creationId xmlns:a16="http://schemas.microsoft.com/office/drawing/2014/main" id="{CA9257AC-6A09-4914-8D38-79887D366695}"/>
                </a:ext>
              </a:extLst>
            </p:cNvPr>
            <p:cNvSpPr/>
            <p:nvPr/>
          </p:nvSpPr>
          <p:spPr>
            <a:xfrm>
              <a:off x="8317187" y="2883876"/>
              <a:ext cx="2852551" cy="2852551"/>
            </a:xfrm>
            <a:prstGeom prst="ellipse">
              <a:avLst/>
            </a:prstGeom>
            <a:noFill/>
            <a:ln w="57150" cap="flat" cmpd="sng" algn="ctr">
              <a:solidFill>
                <a:srgbClr val="434F5A">
                  <a:alpha val="16000"/>
                </a:srgbClr>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dirty="0">
                  <a:ln>
                    <a:noFill/>
                  </a:ln>
                  <a:solidFill>
                    <a:prstClr val="black">
                      <a:lumMod val="65000"/>
                      <a:lumOff val="35000"/>
                    </a:prstClr>
                  </a:solidFill>
                  <a:effectLst/>
                  <a:uLnTx/>
                  <a:uFillTx/>
                  <a:latin typeface="+mn-ea"/>
                  <a:cs typeface="+mn-cs"/>
                </a:rPr>
                <a:t>84.7</a:t>
              </a:r>
            </a:p>
            <a:p>
              <a:pPr marL="0" marR="0" lvl="0" indent="0" algn="ctr" defTabSz="1765901" eaLnBrk="1" fontAlgn="auto" latinLnBrk="0" hangingPunct="1">
                <a:lnSpc>
                  <a:spcPct val="100000"/>
                </a:lnSpc>
                <a:spcBef>
                  <a:spcPts val="0"/>
                </a:spcBef>
                <a:spcAft>
                  <a:spcPts val="0"/>
                </a:spcAft>
                <a:buClrTx/>
                <a:buSzTx/>
                <a:buFontTx/>
                <a:buNone/>
                <a:tabLst/>
                <a:defRPr/>
              </a:pPr>
              <a:r>
                <a:rPr lang="en-US" altLang="zh-CN" sz="2400" kern="0" dirty="0">
                  <a:solidFill>
                    <a:srgbClr val="C55A11"/>
                  </a:solidFill>
                  <a:latin typeface="Aharoni" panose="02010803020104030203" pitchFamily="2" charset="-79"/>
                  <a:cs typeface="Aharoni" panose="02010803020104030203" pitchFamily="2" charset="-79"/>
                </a:rPr>
                <a:t>AVERAGE</a:t>
              </a:r>
            </a:p>
          </p:txBody>
        </p:sp>
        <p:sp>
          <p:nvSpPr>
            <p:cNvPr id="5" name="Arc 18">
              <a:extLst>
                <a:ext uri="{FF2B5EF4-FFF2-40B4-BE49-F238E27FC236}">
                  <a16:creationId xmlns:a16="http://schemas.microsoft.com/office/drawing/2014/main" id="{665F21D7-968D-4650-8F4A-C62E09669048}"/>
                </a:ext>
              </a:extLst>
            </p:cNvPr>
            <p:cNvSpPr/>
            <p:nvPr/>
          </p:nvSpPr>
          <p:spPr>
            <a:xfrm>
              <a:off x="8317187" y="2883876"/>
              <a:ext cx="2875997" cy="2875997"/>
            </a:xfrm>
            <a:prstGeom prst="arc">
              <a:avLst>
                <a:gd name="adj1" fmla="val 16200000"/>
                <a:gd name="adj2" fmla="val 12542703"/>
              </a:avLst>
            </a:prstGeom>
            <a:noFill/>
            <a:ln w="123825" cap="rnd" cmpd="sng" algn="ctr">
              <a:solidFill>
                <a:srgbClr val="00ABB4"/>
              </a:solidFill>
              <a:prstDash val="solid"/>
              <a:miter lim="800000"/>
            </a:ln>
            <a:effectLst/>
          </p:spPr>
          <p:txBody>
            <a:bodyPr rtlCol="0" anchor="ctr"/>
            <a:lstStyle/>
            <a:p>
              <a:pPr marL="0" marR="0" lvl="0" indent="0" algn="ctr" defTabSz="1765901" eaLnBrk="1" fontAlgn="auto" latinLnBrk="0" hangingPunct="1">
                <a:lnSpc>
                  <a:spcPct val="100000"/>
                </a:lnSpc>
                <a:spcBef>
                  <a:spcPts val="0"/>
                </a:spcBef>
                <a:spcAft>
                  <a:spcPts val="0"/>
                </a:spcAft>
                <a:buClrTx/>
                <a:buSzTx/>
                <a:buFontTx/>
                <a:buNone/>
                <a:tabLst/>
                <a:defRPr/>
              </a:pPr>
              <a:endParaRPr kumimoji="0" lang="en-US" sz="3476" b="0" i="0" u="none" strike="noStrike" kern="0" cap="none" spc="0" normalizeH="0" baseline="0" noProof="0">
                <a:ln>
                  <a:noFill/>
                </a:ln>
                <a:solidFill>
                  <a:prstClr val="white"/>
                </a:solidFill>
                <a:effectLst/>
                <a:uLnTx/>
                <a:uFillTx/>
                <a:latin typeface="Arial" panose="020B0604020202020204"/>
                <a:ea typeface="+mn-ea"/>
                <a:cs typeface="+mn-cs"/>
              </a:endParaRPr>
            </a:p>
          </p:txBody>
        </p:sp>
      </p:grpSp>
      <p:sp>
        <p:nvSpPr>
          <p:cNvPr id="6" name="等腰三角形 5"/>
          <p:cNvSpPr/>
          <p:nvPr/>
        </p:nvSpPr>
        <p:spPr>
          <a:xfrm>
            <a:off x="3775307" y="5695527"/>
            <a:ext cx="254000" cy="216949"/>
          </a:xfrm>
          <a:prstGeom prst="triangle">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a:spLocks/>
          </p:cNvSpPr>
          <p:nvPr/>
        </p:nvSpPr>
        <p:spPr>
          <a:xfrm>
            <a:off x="4232506" y="5390548"/>
            <a:ext cx="6806247" cy="656792"/>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lvl="0"/>
            <a:r>
              <a:rPr lang="zh-CN" altLang="en-US" sz="2800" dirty="0">
                <a:latin typeface="Arial"/>
                <a:ea typeface="微软雅黑"/>
              </a:rPr>
              <a:t>点击此处添加数据名称</a:t>
            </a:r>
          </a:p>
        </p:txBody>
      </p:sp>
      <p:sp>
        <p:nvSpPr>
          <p:cNvPr id="8" name="文本占位符 2"/>
          <p:cNvSpPr txBox="1">
            <a:spLocks/>
          </p:cNvSpPr>
          <p:nvPr/>
        </p:nvSpPr>
        <p:spPr>
          <a:xfrm>
            <a:off x="4658444" y="6123642"/>
            <a:ext cx="2848232" cy="468924"/>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点击此处添加数据说明</a:t>
            </a:r>
          </a:p>
        </p:txBody>
      </p:sp>
      <p:cxnSp>
        <p:nvCxnSpPr>
          <p:cNvPr id="10" name="直接连接符 9"/>
          <p:cNvCxnSpPr/>
          <p:nvPr/>
        </p:nvCxnSpPr>
        <p:spPr>
          <a:xfrm>
            <a:off x="4232506" y="6123642"/>
            <a:ext cx="37157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标题 1">
            <a:extLst>
              <a:ext uri="{FF2B5EF4-FFF2-40B4-BE49-F238E27FC236}">
                <a16:creationId xmlns:a16="http://schemas.microsoft.com/office/drawing/2014/main" id="{08EB6DFF-8E56-4233-AD39-40348CB4ADA6}"/>
              </a:ext>
            </a:extLst>
          </p:cNvPr>
          <p:cNvSpPr txBox="1">
            <a:spLocks/>
          </p:cNvSpPr>
          <p:nvPr/>
        </p:nvSpPr>
        <p:spPr>
          <a:xfrm>
            <a:off x="1727199" y="400051"/>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600" b="1" dirty="0">
                <a:latin typeface="Arial"/>
                <a:ea typeface="微软雅黑"/>
              </a:rPr>
              <a:t>点击此处添加标题</a:t>
            </a:r>
          </a:p>
        </p:txBody>
      </p:sp>
      <p:sp>
        <p:nvSpPr>
          <p:cNvPr id="12" name="文本占位符 2"/>
          <p:cNvSpPr txBox="1">
            <a:spLocks/>
          </p:cNvSpPr>
          <p:nvPr/>
        </p:nvSpPr>
        <p:spPr>
          <a:xfrm>
            <a:off x="1784704" y="116274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点击此处添加副标题</a:t>
            </a:r>
          </a:p>
        </p:txBody>
      </p:sp>
    </p:spTree>
    <p:extLst>
      <p:ext uri="{BB962C8B-B14F-4D97-AF65-F5344CB8AC3E}">
        <p14:creationId xmlns:p14="http://schemas.microsoft.com/office/powerpoint/2010/main" val="8745301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390" t="6906" r="313" b="15479"/>
          <a:stretch/>
        </p:blipFill>
        <p:spPr>
          <a:xfrm>
            <a:off x="-76199" y="1002050"/>
            <a:ext cx="12268200" cy="2949991"/>
          </a:xfrm>
          <a:prstGeom prst="rect">
            <a:avLst/>
          </a:prstGeom>
        </p:spPr>
      </p:pic>
      <p:sp>
        <p:nvSpPr>
          <p:cNvPr id="4" name="灯片编号占位符 5"/>
          <p:cNvSpPr>
            <a:spLocks noGrp="1"/>
          </p:cNvSpPr>
          <p:nvPr>
            <p:ph type="sldNum" sz="quarter" idx="12"/>
          </p:nvPr>
        </p:nvSpPr>
        <p:spPr>
          <a:xfrm>
            <a:off x="8610600" y="6356350"/>
            <a:ext cx="2743200" cy="365125"/>
          </a:xfrm>
        </p:spPr>
        <p:txBody>
          <a:bodyPr/>
          <a:lstStyle/>
          <a:p>
            <a:fld id="{EA082BD2-1214-4E77-A96A-C87526B865E7}" type="slidenum">
              <a:rPr lang="zh-CN" altLang="en-US" smtClean="0"/>
              <a:t>21</a:t>
            </a:fld>
            <a:endParaRPr lang="zh-CN" altLang="en-US"/>
          </a:p>
        </p:txBody>
      </p:sp>
      <p:sp>
        <p:nvSpPr>
          <p:cNvPr id="5" name="灯片编号占位符 5"/>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6B8273-C936-4DD5-BDC7-510C88DA53F9}" type="slidenum">
              <a:rPr lang="zh-CN" altLang="en-US" smtClean="0"/>
              <a:pPr/>
              <a:t>21</a:t>
            </a:fld>
            <a:endParaRPr lang="zh-CN" altLang="en-US"/>
          </a:p>
        </p:txBody>
      </p:sp>
      <p:sp>
        <p:nvSpPr>
          <p:cNvPr id="7" name="矩形 6"/>
          <p:cNvSpPr/>
          <p:nvPr/>
        </p:nvSpPr>
        <p:spPr>
          <a:xfrm>
            <a:off x="1546635" y="3952041"/>
            <a:ext cx="9121365" cy="481808"/>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576086" y="445721"/>
            <a:ext cx="2091914" cy="5056094"/>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9" name="文本框 8"/>
          <p:cNvSpPr txBox="1"/>
          <p:nvPr/>
        </p:nvSpPr>
        <p:spPr>
          <a:xfrm>
            <a:off x="7902499" y="1659615"/>
            <a:ext cx="2765501" cy="1862048"/>
          </a:xfrm>
          <a:prstGeom prst="rect">
            <a:avLst/>
          </a:prstGeom>
          <a:noFill/>
        </p:spPr>
        <p:txBody>
          <a:bodyPr wrap="none" rtlCol="0">
            <a:spAutoFit/>
          </a:bodyPr>
          <a:lstStyle/>
          <a:p>
            <a:r>
              <a:rPr lang="en-US" altLang="zh-CN" sz="11500" dirty="0">
                <a:solidFill>
                  <a:schemeClr val="bg1"/>
                </a:solidFill>
                <a:latin typeface="04b_09" panose="00000400000000000000" pitchFamily="2" charset="0"/>
              </a:rPr>
              <a:t>04</a:t>
            </a:r>
            <a:endParaRPr lang="zh-CN" altLang="en-US" sz="11500" dirty="0">
              <a:solidFill>
                <a:schemeClr val="bg1"/>
              </a:solidFill>
              <a:latin typeface="04b_09" panose="00000400000000000000" pitchFamily="2" charset="0"/>
            </a:endParaRPr>
          </a:p>
        </p:txBody>
      </p:sp>
      <p:sp>
        <p:nvSpPr>
          <p:cNvPr id="10" name="标题 1"/>
          <p:cNvSpPr txBox="1">
            <a:spLocks/>
          </p:cNvSpPr>
          <p:nvPr/>
        </p:nvSpPr>
        <p:spPr>
          <a:xfrm>
            <a:off x="4583653" y="4433849"/>
            <a:ext cx="6806247" cy="656792"/>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lvl="0"/>
            <a:r>
              <a:rPr lang="zh-CN" altLang="en-US" sz="3600" dirty="0">
                <a:latin typeface="Arial"/>
                <a:ea typeface="微软雅黑"/>
              </a:rPr>
              <a:t>点击此处添加标题</a:t>
            </a:r>
          </a:p>
        </p:txBody>
      </p:sp>
      <p:sp>
        <p:nvSpPr>
          <p:cNvPr id="11" name="文本占位符 2"/>
          <p:cNvSpPr txBox="1">
            <a:spLocks/>
          </p:cNvSpPr>
          <p:nvPr/>
        </p:nvSpPr>
        <p:spPr>
          <a:xfrm>
            <a:off x="6379136" y="5163221"/>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点击此处添加简介</a:t>
            </a:r>
          </a:p>
        </p:txBody>
      </p:sp>
      <p:cxnSp>
        <p:nvCxnSpPr>
          <p:cNvPr id="12" name="直接连接符 11">
            <a:extLst>
              <a:ext uri="{FF2B5EF4-FFF2-40B4-BE49-F238E27FC236}">
                <a16:creationId xmlns:a16="http://schemas.microsoft.com/office/drawing/2014/main" id="{635F0F55-738D-409D-B3AF-DEBA130AB746}"/>
              </a:ext>
            </a:extLst>
          </p:cNvPr>
          <p:cNvCxnSpPr>
            <a:cxnSpLocks/>
          </p:cNvCxnSpPr>
          <p:nvPr/>
        </p:nvCxnSpPr>
        <p:spPr>
          <a:xfrm>
            <a:off x="899661" y="5090641"/>
            <a:ext cx="7676425" cy="0"/>
          </a:xfrm>
          <a:prstGeom prst="line">
            <a:avLst/>
          </a:prstGeom>
          <a:noFill/>
          <a:ln w="6350" cap="flat" cmpd="sng" algn="ctr">
            <a:solidFill>
              <a:sysClr val="windowText" lastClr="000000">
                <a:lumMod val="50000"/>
                <a:lumOff val="50000"/>
              </a:sysClr>
            </a:solidFill>
            <a:prstDash val="solid"/>
            <a:miter lim="800000"/>
          </a:ln>
          <a:effectLst/>
        </p:spPr>
      </p:cxnSp>
    </p:spTree>
    <p:extLst>
      <p:ext uri="{BB962C8B-B14F-4D97-AF65-F5344CB8AC3E}">
        <p14:creationId xmlns:p14="http://schemas.microsoft.com/office/powerpoint/2010/main" val="38686891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7083" y="0"/>
            <a:ext cx="4744917" cy="7117376"/>
          </a:xfrm>
          <a:prstGeom prst="rect">
            <a:avLst/>
          </a:prstGeom>
        </p:spPr>
      </p:pic>
      <p:sp>
        <p:nvSpPr>
          <p:cNvPr id="14" name="矩形 13"/>
          <p:cNvSpPr/>
          <p:nvPr/>
        </p:nvSpPr>
        <p:spPr>
          <a:xfrm>
            <a:off x="3259015" y="1767254"/>
            <a:ext cx="4186616" cy="2998177"/>
          </a:xfrm>
          <a:prstGeom prst="rect">
            <a:avLst/>
          </a:prstGeom>
          <a:solidFill>
            <a:srgbClr val="00ABB4">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86597" y="5388709"/>
            <a:ext cx="4976330" cy="646331"/>
          </a:xfrm>
          <a:prstGeom prst="rect">
            <a:avLst/>
          </a:prstGeom>
          <a:noFill/>
        </p:spPr>
        <p:txBody>
          <a:bodyPr wrap="square" rtlCol="0">
            <a:spAutoFit/>
          </a:bodyPr>
          <a:lstStyle/>
          <a:p>
            <a:r>
              <a:rPr lang="zh-CN" altLang="en-US" dirty="0">
                <a:latin typeface="思源宋体 CN Heavy" panose="02020900000000000000" pitchFamily="18" charset="-122"/>
                <a:ea typeface="思源宋体 CN Heavy" panose="02020900000000000000" pitchFamily="18" charset="-122"/>
              </a:rPr>
              <a:t>爱国守法 、敬业爱生、教书育人、</a:t>
            </a:r>
            <a:endParaRPr lang="en-US" altLang="zh-CN" dirty="0">
              <a:latin typeface="思源宋体 CN Heavy" panose="02020900000000000000" pitchFamily="18" charset="-122"/>
              <a:ea typeface="思源宋体 CN Heavy" panose="02020900000000000000" pitchFamily="18" charset="-122"/>
            </a:endParaRPr>
          </a:p>
          <a:p>
            <a:r>
              <a:rPr lang="zh-CN" altLang="en-US" dirty="0">
                <a:latin typeface="思源宋体 CN Heavy" panose="02020900000000000000" pitchFamily="18" charset="-122"/>
                <a:ea typeface="思源宋体 CN Heavy" panose="02020900000000000000" pitchFamily="18" charset="-122"/>
              </a:rPr>
              <a:t>严谨治学、服务社会、为人师表。</a:t>
            </a:r>
          </a:p>
        </p:txBody>
      </p:sp>
      <p:sp>
        <p:nvSpPr>
          <p:cNvPr id="16" name="Rectangle 96"/>
          <p:cNvSpPr/>
          <p:nvPr/>
        </p:nvSpPr>
        <p:spPr>
          <a:xfrm>
            <a:off x="3575845" y="2621462"/>
            <a:ext cx="3552956" cy="1938992"/>
          </a:xfrm>
          <a:prstGeom prst="rect">
            <a:avLst/>
          </a:prstGeom>
        </p:spPr>
        <p:txBody>
          <a:bodyPr wrap="square">
            <a:spAutoFit/>
          </a:bodyPr>
          <a:lstStyle/>
          <a:p>
            <a:r>
              <a:rPr lang="zh-CN" altLang="en-US" sz="2400" dirty="0">
                <a:solidFill>
                  <a:schemeClr val="bg1">
                    <a:lumMod val="95000"/>
                  </a:schemeClr>
                </a:solidFill>
                <a:latin typeface="微软雅黑" panose="020B0503020204020204" pitchFamily="34" charset="-122"/>
                <a:ea typeface="微软雅黑" panose="020B0503020204020204" pitchFamily="34" charset="-122"/>
              </a:rPr>
              <a:t>可以对字体、字号、颜色、行距等进行修改。顶部“开始”面板中可以对字体、字号、颜色、行距等进行修改。</a:t>
            </a:r>
          </a:p>
        </p:txBody>
      </p:sp>
      <p:sp>
        <p:nvSpPr>
          <p:cNvPr id="17" name="矩形 16"/>
          <p:cNvSpPr/>
          <p:nvPr/>
        </p:nvSpPr>
        <p:spPr>
          <a:xfrm>
            <a:off x="630175" y="5201372"/>
            <a:ext cx="1349496" cy="104775"/>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588867" y="2977768"/>
            <a:ext cx="1603132" cy="1767254"/>
          </a:xfrm>
          <a:prstGeom prst="rect">
            <a:avLst/>
          </a:prstGeom>
          <a:solidFill>
            <a:srgbClr val="00ABB4">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445630" y="0"/>
            <a:ext cx="4746369" cy="6870700"/>
          </a:xfrm>
          <a:prstGeom prst="rect">
            <a:avLst/>
          </a:prstGeom>
          <a:solidFill>
            <a:schemeClr val="tx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834571" y="1920490"/>
            <a:ext cx="3754554" cy="584775"/>
          </a:xfrm>
          <a:prstGeom prst="rect">
            <a:avLst/>
          </a:prstGeom>
        </p:spPr>
        <p:txBody>
          <a:bodyPr wrap="none">
            <a:spAutoFit/>
          </a:bodyPr>
          <a:lstStyle/>
          <a:p>
            <a:r>
              <a:rPr lang="en-US" altLang="zh-CN" sz="3200" b="1" dirty="0">
                <a:solidFill>
                  <a:srgbClr val="C55A11"/>
                </a:solidFill>
                <a:latin typeface="Century Gothic" panose="020B0502020202020204" pitchFamily="34" charset="0"/>
              </a:rPr>
              <a:t>Professional</a:t>
            </a:r>
            <a:r>
              <a:rPr lang="en-US" altLang="zh-CN" sz="3200" dirty="0">
                <a:solidFill>
                  <a:srgbClr val="C55A11"/>
                </a:solidFill>
                <a:latin typeface="Aharoni" panose="02010803020104030203" pitchFamily="2" charset="-79"/>
                <a:cs typeface="Aharoni" panose="02010803020104030203" pitchFamily="2" charset="-79"/>
              </a:rPr>
              <a:t> </a:t>
            </a:r>
            <a:r>
              <a:rPr lang="en-US" altLang="zh-CN" sz="3200" dirty="0">
                <a:solidFill>
                  <a:schemeClr val="bg1"/>
                </a:solidFill>
                <a:latin typeface="Century Gothic" panose="020B0502020202020204" pitchFamily="34" charset="0"/>
              </a:rPr>
              <a:t>Ethics</a:t>
            </a:r>
            <a:endParaRPr lang="zh-CN" altLang="en-US" sz="3200" dirty="0">
              <a:solidFill>
                <a:schemeClr val="bg1"/>
              </a:solidFill>
              <a:latin typeface="Century Gothic" panose="020B0502020202020204" pitchFamily="34" charset="0"/>
            </a:endParaRPr>
          </a:p>
        </p:txBody>
      </p:sp>
      <p:sp>
        <p:nvSpPr>
          <p:cNvPr id="21" name="矩形 20"/>
          <p:cNvSpPr/>
          <p:nvPr/>
        </p:nvSpPr>
        <p:spPr>
          <a:xfrm>
            <a:off x="7447083" y="4765431"/>
            <a:ext cx="3141784" cy="1767254"/>
          </a:xfrm>
          <a:prstGeom prst="rect">
            <a:avLst/>
          </a:prstGeom>
          <a:solidFill>
            <a:srgbClr val="00ABB4">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43937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52400" y="1688123"/>
            <a:ext cx="11887200" cy="5122984"/>
          </a:xfrm>
          <a:prstGeom prst="roundRect">
            <a:avLst/>
          </a:prstGeom>
          <a:solidFill>
            <a:srgbClr val="00ABB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984738" y="2631831"/>
            <a:ext cx="1383323" cy="1383323"/>
            <a:chOff x="1113692" y="3411415"/>
            <a:chExt cx="1383323" cy="1383323"/>
          </a:xfrm>
        </p:grpSpPr>
        <p:sp>
          <p:nvSpPr>
            <p:cNvPr id="13" name="椭圆 12"/>
            <p:cNvSpPr/>
            <p:nvPr/>
          </p:nvSpPr>
          <p:spPr>
            <a:xfrm>
              <a:off x="1113692" y="3411415"/>
              <a:ext cx="1383323" cy="1383323"/>
            </a:xfrm>
            <a:prstGeom prst="ellipse">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11">
              <a:extLst>
                <a:ext uri="{FF2B5EF4-FFF2-40B4-BE49-F238E27FC236}">
                  <a16:creationId xmlns:a16="http://schemas.microsoft.com/office/drawing/2014/main" id="{13824E8C-4732-47F5-8CA6-AD2FD32FB201}"/>
                </a:ext>
              </a:extLst>
            </p:cNvPr>
            <p:cNvGrpSpPr>
              <a:grpSpLocks noChangeAspect="1"/>
            </p:cNvGrpSpPr>
            <p:nvPr/>
          </p:nvGrpSpPr>
          <p:grpSpPr bwMode="auto">
            <a:xfrm>
              <a:off x="1376101" y="3798307"/>
              <a:ext cx="858504" cy="609538"/>
              <a:chOff x="1407" y="1098"/>
              <a:chExt cx="800" cy="568"/>
            </a:xfrm>
            <a:solidFill>
              <a:schemeClr val="bg1"/>
            </a:solidFill>
          </p:grpSpPr>
          <p:sp>
            <p:nvSpPr>
              <p:cNvPr id="5" name="Freeform 12">
                <a:extLst>
                  <a:ext uri="{FF2B5EF4-FFF2-40B4-BE49-F238E27FC236}">
                    <a16:creationId xmlns:a16="http://schemas.microsoft.com/office/drawing/2014/main" id="{C46584FE-9D73-4679-A621-347C6BC64245}"/>
                  </a:ext>
                </a:extLst>
              </p:cNvPr>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3">
                <a:extLst>
                  <a:ext uri="{FF2B5EF4-FFF2-40B4-BE49-F238E27FC236}">
                    <a16:creationId xmlns:a16="http://schemas.microsoft.com/office/drawing/2014/main" id="{F4ECBED0-D721-4760-A116-86C99296A317}"/>
                  </a:ext>
                </a:extLst>
              </p:cNvPr>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4">
                <a:extLst>
                  <a:ext uri="{FF2B5EF4-FFF2-40B4-BE49-F238E27FC236}">
                    <a16:creationId xmlns:a16="http://schemas.microsoft.com/office/drawing/2014/main" id="{BE2FE3C9-42CC-4622-B87D-4D5B0ECB5E16}"/>
                  </a:ext>
                </a:extLst>
              </p:cNvPr>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5">
                <a:extLst>
                  <a:ext uri="{FF2B5EF4-FFF2-40B4-BE49-F238E27FC236}">
                    <a16:creationId xmlns:a16="http://schemas.microsoft.com/office/drawing/2014/main" id="{B37A3555-5B30-431E-80C2-9A12C2B61BE5}"/>
                  </a:ext>
                </a:extLst>
              </p:cNvPr>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6">
                <a:extLst>
                  <a:ext uri="{FF2B5EF4-FFF2-40B4-BE49-F238E27FC236}">
                    <a16:creationId xmlns:a16="http://schemas.microsoft.com/office/drawing/2014/main" id="{4C9A0F17-ECD1-4294-96BA-4603B7417FB5}"/>
                  </a:ext>
                </a:extLst>
              </p:cNvPr>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7">
                <a:extLst>
                  <a:ext uri="{FF2B5EF4-FFF2-40B4-BE49-F238E27FC236}">
                    <a16:creationId xmlns:a16="http://schemas.microsoft.com/office/drawing/2014/main" id="{CA1927F7-0DEE-4A1A-8C00-DB74291A6FDD}"/>
                  </a:ext>
                </a:extLst>
              </p:cNvPr>
              <p:cNvSpPr>
                <a:spLocks/>
              </p:cNvSpPr>
              <p:nvPr/>
            </p:nvSpPr>
            <p:spPr bwMode="auto">
              <a:xfrm>
                <a:off x="1821" y="1353"/>
                <a:ext cx="241" cy="106"/>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
                <a:extLst>
                  <a:ext uri="{FF2B5EF4-FFF2-40B4-BE49-F238E27FC236}">
                    <a16:creationId xmlns:a16="http://schemas.microsoft.com/office/drawing/2014/main" id="{3DF3FC56-FC64-4147-88B6-6F6D1E4E0D17}"/>
                  </a:ext>
                </a:extLst>
              </p:cNvPr>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9">
                <a:extLst>
                  <a:ext uri="{FF2B5EF4-FFF2-40B4-BE49-F238E27FC236}">
                    <a16:creationId xmlns:a16="http://schemas.microsoft.com/office/drawing/2014/main" id="{77948D25-0CCA-4A17-BF8C-DEE797DF2279}"/>
                  </a:ext>
                </a:extLst>
              </p:cNvPr>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 name="矩形 14"/>
          <p:cNvSpPr/>
          <p:nvPr/>
        </p:nvSpPr>
        <p:spPr>
          <a:xfrm>
            <a:off x="0" y="5444967"/>
            <a:ext cx="12192001" cy="1413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2348889981"/>
              </p:ext>
            </p:extLst>
          </p:nvPr>
        </p:nvGraphicFramePr>
        <p:xfrm>
          <a:off x="3139830" y="2179271"/>
          <a:ext cx="8128000" cy="2878803"/>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898211284"/>
                    </a:ext>
                  </a:extLst>
                </a:gridCol>
                <a:gridCol w="1625600">
                  <a:extLst>
                    <a:ext uri="{9D8B030D-6E8A-4147-A177-3AD203B41FA5}">
                      <a16:colId xmlns:a16="http://schemas.microsoft.com/office/drawing/2014/main" val="1039969113"/>
                    </a:ext>
                  </a:extLst>
                </a:gridCol>
                <a:gridCol w="1625600">
                  <a:extLst>
                    <a:ext uri="{9D8B030D-6E8A-4147-A177-3AD203B41FA5}">
                      <a16:colId xmlns:a16="http://schemas.microsoft.com/office/drawing/2014/main" val="1523083019"/>
                    </a:ext>
                  </a:extLst>
                </a:gridCol>
                <a:gridCol w="1625600">
                  <a:extLst>
                    <a:ext uri="{9D8B030D-6E8A-4147-A177-3AD203B41FA5}">
                      <a16:colId xmlns:a16="http://schemas.microsoft.com/office/drawing/2014/main" val="3688343651"/>
                    </a:ext>
                  </a:extLst>
                </a:gridCol>
                <a:gridCol w="1625600">
                  <a:extLst>
                    <a:ext uri="{9D8B030D-6E8A-4147-A177-3AD203B41FA5}">
                      <a16:colId xmlns:a16="http://schemas.microsoft.com/office/drawing/2014/main" val="146044670"/>
                    </a:ext>
                  </a:extLst>
                </a:gridCol>
              </a:tblGrid>
              <a:tr h="621753">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4027165123"/>
                  </a:ext>
                </a:extLst>
              </a:tr>
              <a:tr h="45141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966705436"/>
                  </a:ext>
                </a:extLst>
              </a:tr>
              <a:tr h="45141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1948941"/>
                  </a:ext>
                </a:extLst>
              </a:tr>
              <a:tr h="45141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705266406"/>
                  </a:ext>
                </a:extLst>
              </a:tr>
              <a:tr h="45141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257772685"/>
                  </a:ext>
                </a:extLst>
              </a:tr>
              <a:tr h="45141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840628677"/>
                  </a:ext>
                </a:extLst>
              </a:tr>
            </a:tbl>
          </a:graphicData>
        </a:graphic>
      </p:graphicFrame>
      <p:sp>
        <p:nvSpPr>
          <p:cNvPr id="17" name="等腰三角形 16"/>
          <p:cNvSpPr/>
          <p:nvPr/>
        </p:nvSpPr>
        <p:spPr>
          <a:xfrm>
            <a:off x="4267676" y="5749946"/>
            <a:ext cx="254000" cy="216949"/>
          </a:xfrm>
          <a:prstGeom prst="triangle">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txBox="1">
            <a:spLocks/>
          </p:cNvSpPr>
          <p:nvPr/>
        </p:nvSpPr>
        <p:spPr>
          <a:xfrm>
            <a:off x="4724875" y="5444967"/>
            <a:ext cx="6806247" cy="656792"/>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lvl="0"/>
            <a:r>
              <a:rPr lang="zh-CN" altLang="en-US" sz="2800" dirty="0">
                <a:latin typeface="Arial"/>
                <a:ea typeface="微软雅黑"/>
              </a:rPr>
              <a:t>点击此处添加表格名称</a:t>
            </a:r>
          </a:p>
        </p:txBody>
      </p:sp>
      <p:sp>
        <p:nvSpPr>
          <p:cNvPr id="19" name="文本占位符 2"/>
          <p:cNvSpPr txBox="1">
            <a:spLocks/>
          </p:cNvSpPr>
          <p:nvPr/>
        </p:nvSpPr>
        <p:spPr>
          <a:xfrm>
            <a:off x="5150813" y="6178061"/>
            <a:ext cx="2848232" cy="468924"/>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点击此处添加表格简介</a:t>
            </a:r>
          </a:p>
        </p:txBody>
      </p:sp>
      <p:sp>
        <p:nvSpPr>
          <p:cNvPr id="20" name="文本框 19"/>
          <p:cNvSpPr txBox="1"/>
          <p:nvPr/>
        </p:nvSpPr>
        <p:spPr>
          <a:xfrm>
            <a:off x="1019906" y="3859549"/>
            <a:ext cx="192101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83.6%</a:t>
            </a:r>
            <a:endParaRPr kumimoji="0" lang="zh-CN" altLang="en-US" sz="2000" b="1"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cxnSp>
        <p:nvCxnSpPr>
          <p:cNvPr id="22" name="直接连接符 21"/>
          <p:cNvCxnSpPr/>
          <p:nvPr/>
        </p:nvCxnSpPr>
        <p:spPr>
          <a:xfrm>
            <a:off x="4724875" y="6170534"/>
            <a:ext cx="37157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标题 1">
            <a:extLst>
              <a:ext uri="{FF2B5EF4-FFF2-40B4-BE49-F238E27FC236}">
                <a16:creationId xmlns:a16="http://schemas.microsoft.com/office/drawing/2014/main" id="{08EB6DFF-8E56-4233-AD39-40348CB4ADA6}"/>
              </a:ext>
            </a:extLst>
          </p:cNvPr>
          <p:cNvSpPr txBox="1">
            <a:spLocks/>
          </p:cNvSpPr>
          <p:nvPr/>
        </p:nvSpPr>
        <p:spPr>
          <a:xfrm>
            <a:off x="1727199" y="400051"/>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600" b="1" dirty="0">
                <a:latin typeface="Arial"/>
                <a:ea typeface="微软雅黑"/>
              </a:rPr>
              <a:t>点击此处添加标题</a:t>
            </a:r>
          </a:p>
        </p:txBody>
      </p:sp>
      <p:sp>
        <p:nvSpPr>
          <p:cNvPr id="23" name="文本占位符 2"/>
          <p:cNvSpPr txBox="1">
            <a:spLocks/>
          </p:cNvSpPr>
          <p:nvPr/>
        </p:nvSpPr>
        <p:spPr>
          <a:xfrm>
            <a:off x="1784704" y="116274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点击此处添加副标题</a:t>
            </a:r>
          </a:p>
        </p:txBody>
      </p:sp>
      <p:sp>
        <p:nvSpPr>
          <p:cNvPr id="3" name="灯片编号占位符 2"/>
          <p:cNvSpPr>
            <a:spLocks noGrp="1"/>
          </p:cNvSpPr>
          <p:nvPr>
            <p:ph type="sldNum" sz="quarter" idx="12"/>
          </p:nvPr>
        </p:nvSpPr>
        <p:spPr/>
        <p:txBody>
          <a:bodyPr/>
          <a:lstStyle/>
          <a:p>
            <a:fld id="{EA082BD2-1214-4E77-A96A-C87526B865E7}" type="slidenum">
              <a:rPr lang="zh-CN" altLang="en-US" smtClean="0"/>
              <a:t>23</a:t>
            </a:fld>
            <a:endParaRPr lang="zh-CN" altLang="en-US"/>
          </a:p>
        </p:txBody>
      </p:sp>
    </p:spTree>
    <p:extLst>
      <p:ext uri="{BB962C8B-B14F-4D97-AF65-F5344CB8AC3E}">
        <p14:creationId xmlns:p14="http://schemas.microsoft.com/office/powerpoint/2010/main" val="2028192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0"/>
                                        </p:tgtEl>
                                      </p:cBhvr>
                                    </p:animEffect>
                                    <p:animScale>
                                      <p:cBhvr>
                                        <p:cTn id="10"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11951" b="10975"/>
          <a:stretch/>
        </p:blipFill>
        <p:spPr>
          <a:xfrm>
            <a:off x="0" y="-44606"/>
            <a:ext cx="12192000" cy="7047571"/>
          </a:xfrm>
          <a:prstGeom prst="rect">
            <a:avLst/>
          </a:prstGeom>
        </p:spPr>
      </p:pic>
      <p:sp>
        <p:nvSpPr>
          <p:cNvPr id="3" name="矩形 2"/>
          <p:cNvSpPr/>
          <p:nvPr/>
        </p:nvSpPr>
        <p:spPr>
          <a:xfrm>
            <a:off x="-200589" y="-118721"/>
            <a:ext cx="12500384" cy="7121686"/>
          </a:xfrm>
          <a:prstGeom prst="rect">
            <a:avLst/>
          </a:prstGeom>
          <a:solidFill>
            <a:schemeClr val="tx1">
              <a:alpha val="60000"/>
            </a:schemeClr>
          </a:solidFill>
          <a:effectLst>
            <a:outerShdw blurRad="50800" dist="50800" dir="5400000" algn="ctr" rotWithShape="0">
              <a:srgbClr val="000000">
                <a:alpha val="3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96"/>
          <p:cNvSpPr/>
          <p:nvPr/>
        </p:nvSpPr>
        <p:spPr>
          <a:xfrm>
            <a:off x="2843688" y="1829746"/>
            <a:ext cx="6883765" cy="4585871"/>
          </a:xfrm>
          <a:prstGeom prst="rect">
            <a:avLst/>
          </a:prstGeom>
        </p:spPr>
        <p:txBody>
          <a:bodyPr wrap="square">
            <a:spAutoFit/>
          </a:bodyPr>
          <a:lstStyle/>
          <a:p>
            <a:pPr algn="ctr"/>
            <a:r>
              <a:rPr lang="en-US" sz="16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Toxigfhghcology</a:t>
            </a:r>
            <a:r>
              <a:rPr 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a:t>
            </a:r>
          </a:p>
          <a:p>
            <a:pPr algn="ct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Anti-androgenic mechanisms of </a:t>
            </a:r>
            <a:r>
              <a:rPr lang="en-US"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Bisphenohfhfl</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 A involve androgen receptor signaling </a:t>
            </a:r>
            <a:r>
              <a:rPr lang="en-US"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phfhgfhfghfdfggggggg</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athway</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p>
          <a:p>
            <a:pPr algn="ctr"/>
            <a:endParaRPr lang="zh-CN" altLang="en-US" sz="5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a:r>
              <a:rPr lang="en-US" sz="16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Tkjdfgjgdfb</a:t>
            </a:r>
            <a:r>
              <a:rPr 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  And Methods </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p>
          <a:p>
            <a:pPr algn="ct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Cypermethrin inhibits interleukin-6-induced </a:t>
            </a:r>
            <a:r>
              <a:rPr lang="en-US"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andof</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t</a:t>
            </a:r>
            <a:r>
              <a:rPr lang="en-US" altLang="zh-CN"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rogen</a:t>
            </a:r>
            <a:r>
              <a:rPr lang="en-US" altLang="zh-CN" sz="1600" dirty="0">
                <a:solidFill>
                  <a:schemeClr val="bg1"/>
                </a:solidFill>
                <a:latin typeface="Arial" panose="020B0604020202020204" pitchFamily="34" charset="0"/>
                <a:ea typeface="微软雅黑" panose="020B0503020204020204" pitchFamily="34" charset="-122"/>
                <a:cs typeface="Arial" panose="020B0604020202020204" pitchFamily="34" charset="0"/>
              </a:rPr>
              <a:t> receptor transactivation transducer and activator </a:t>
            </a:r>
            <a:r>
              <a:rPr lang="en-US"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ranscription</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 3.</a:t>
            </a:r>
          </a:p>
          <a:p>
            <a:pPr algn="ctr"/>
            <a:r>
              <a:rPr lang="en-US" sz="5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endParaRPr lang="zh-CN" altLang="en-US" sz="5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a:r>
              <a:rPr 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The ate-</a:t>
            </a:r>
            <a:r>
              <a:rPr lang="en-US" sz="16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Cranioial</a:t>
            </a:r>
            <a:r>
              <a:rPr 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 Journal </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p>
          <a:p>
            <a:pPr algn="ct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Association between CRISPLD2 polymorphisms and the risk of non-syndromic clefts of the lip and/</a:t>
            </a:r>
            <a:r>
              <a:rPr lang="en-US"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jhkjl</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 or palate: A Meta-Analysis.</a:t>
            </a:r>
          </a:p>
          <a:p>
            <a:pPr algn="ctr"/>
            <a:endParaRPr lang="zh-CN" altLang="en-US" sz="1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a:r>
              <a:rPr lang="en-US" sz="16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Eur.Cytoghj</a:t>
            </a:r>
            <a:r>
              <a:rPr 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sz="16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muyjk</a:t>
            </a:r>
            <a:r>
              <a:rPr 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sz="16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Netw</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a:t>
            </a:r>
          </a:p>
          <a:p>
            <a:pPr algn="ct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The co-regulators SRC-1 and g </a:t>
            </a:r>
            <a:r>
              <a:rPr lang="en-US"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gjukRTnhgj</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 k are involved in interleukin-6-induced androgen receptor j </a:t>
            </a:r>
            <a:r>
              <a:rPr lang="en-US"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gyj</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gdret</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sz="1600" dirty="0" err="1">
                <a:solidFill>
                  <a:schemeClr val="bg1"/>
                </a:solidFill>
                <a:latin typeface="Arial" panose="020B0604020202020204" pitchFamily="34" charset="0"/>
                <a:ea typeface="微软雅黑" panose="020B0503020204020204" pitchFamily="34" charset="-122"/>
                <a:cs typeface="Arial" panose="020B0604020202020204" pitchFamily="34" charset="0"/>
              </a:rPr>
              <a:t>aweactivation</a:t>
            </a:r>
            <a:r>
              <a:rPr 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a:t>
            </a:r>
          </a:p>
          <a:p>
            <a:pPr algn="ctr"/>
            <a:r>
              <a:rPr lang="en-US" altLang="zh-CN" sz="16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Tkfdhj</a:t>
            </a:r>
            <a:r>
              <a:rPr lang="en-US" altLang="zh-CN"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gefdfgj</a:t>
            </a:r>
            <a:r>
              <a:rPr lang="en-US" altLang="zh-CN" sz="1600" b="1"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16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ekrg</a:t>
            </a:r>
            <a:endParaRPr lang="en-US" altLang="zh-CN"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a:r>
              <a:rPr lang="en-US" altLang="zh-CN" sz="1600" dirty="0">
                <a:solidFill>
                  <a:schemeClr val="bg1"/>
                </a:solidFill>
                <a:latin typeface="Arial" panose="020B0604020202020204" pitchFamily="34" charset="0"/>
                <a:ea typeface="微软雅黑" panose="020B0503020204020204" pitchFamily="34" charset="-122"/>
                <a:cs typeface="Arial" panose="020B0604020202020204" pitchFamily="34" charset="0"/>
              </a:rPr>
              <a:t>Association between CRISPLD2 polymorphisms and the risk of non-syndromic clefts of the A Meta-Analysis.</a:t>
            </a:r>
          </a:p>
          <a:p>
            <a:pPr algn="ctr"/>
            <a:r>
              <a:rPr lang="en-US" altLang="zh-CN" sz="1600" dirty="0">
                <a:solidFill>
                  <a:schemeClr val="bg1"/>
                </a:solidFill>
                <a:latin typeface="Arial" panose="020B0604020202020204" pitchFamily="34" charset="0"/>
                <a:ea typeface="微软雅黑" panose="020B0503020204020204" pitchFamily="34" charset="-122"/>
                <a:cs typeface="Arial" panose="020B0604020202020204" pitchFamily="34" charset="0"/>
              </a:rPr>
              <a:t>……</a:t>
            </a:r>
          </a:p>
          <a:p>
            <a:pPr algn="ctr"/>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1A29B450-EAA8-4D47-9677-555D98D70380}"/>
              </a:ext>
            </a:extLst>
          </p:cNvPr>
          <p:cNvSpPr txBox="1"/>
          <p:nvPr/>
        </p:nvSpPr>
        <p:spPr>
          <a:xfrm>
            <a:off x="-200590" y="0"/>
            <a:ext cx="3491661" cy="1015663"/>
          </a:xfrm>
          <a:prstGeom prst="rect">
            <a:avLst/>
          </a:prstGeom>
          <a:noFill/>
        </p:spPr>
        <p:txBody>
          <a:bodyPr wrap="none" rtlCol="0">
            <a:spAutoFit/>
          </a:bodyPr>
          <a:lstStyle/>
          <a:p>
            <a:r>
              <a:rPr lang="zh-CN" altLang="en-US" sz="6000" b="1" dirty="0">
                <a:solidFill>
                  <a:srgbClr val="00ABB4"/>
                </a:solidFill>
                <a:latin typeface="微软雅黑" panose="020B0503020204020204" pitchFamily="34" charset="-122"/>
                <a:ea typeface="微软雅黑" panose="020B0503020204020204" pitchFamily="34" charset="-122"/>
              </a:rPr>
              <a:t> 科研</a:t>
            </a:r>
            <a:r>
              <a:rPr lang="zh-CN" altLang="en-US" sz="6000" b="1" dirty="0">
                <a:solidFill>
                  <a:schemeClr val="bg1"/>
                </a:solidFill>
                <a:latin typeface="微软雅黑" panose="020B0503020204020204" pitchFamily="34" charset="-122"/>
                <a:ea typeface="微软雅黑" panose="020B0503020204020204" pitchFamily="34" charset="-122"/>
              </a:rPr>
              <a:t>成果</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951EFA9-5AF7-4773-8346-880E56C1C39D}"/>
              </a:ext>
            </a:extLst>
          </p:cNvPr>
          <p:cNvSpPr txBox="1"/>
          <p:nvPr/>
        </p:nvSpPr>
        <p:spPr>
          <a:xfrm>
            <a:off x="1259746" y="1116222"/>
            <a:ext cx="2031325"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已发表的文章</a:t>
            </a:r>
          </a:p>
        </p:txBody>
      </p:sp>
      <p:cxnSp>
        <p:nvCxnSpPr>
          <p:cNvPr id="14" name="直接连接符 13">
            <a:extLst>
              <a:ext uri="{FF2B5EF4-FFF2-40B4-BE49-F238E27FC236}">
                <a16:creationId xmlns:a16="http://schemas.microsoft.com/office/drawing/2014/main" id="{E52A7A43-5524-4185-8F8D-CBFC905D07FA}"/>
              </a:ext>
            </a:extLst>
          </p:cNvPr>
          <p:cNvCxnSpPr/>
          <p:nvPr/>
        </p:nvCxnSpPr>
        <p:spPr>
          <a:xfrm>
            <a:off x="437546" y="1015663"/>
            <a:ext cx="27257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94951" y="1212066"/>
            <a:ext cx="264795" cy="26997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55A11"/>
              </a:solidFill>
            </a:endParaRPr>
          </a:p>
        </p:txBody>
      </p:sp>
    </p:spTree>
    <p:extLst>
      <p:ext uri="{BB962C8B-B14F-4D97-AF65-F5344CB8AC3E}">
        <p14:creationId xmlns:p14="http://schemas.microsoft.com/office/powerpoint/2010/main" val="41550766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3679" y="1618892"/>
            <a:ext cx="4918967" cy="369332"/>
          </a:xfrm>
          <a:prstGeom prst="rect">
            <a:avLst/>
          </a:prstGeom>
        </p:spPr>
        <p:txBody>
          <a:bodyPr wrap="square">
            <a:spAutoFit/>
          </a:bodyPr>
          <a:lstStyle/>
          <a:p>
            <a:r>
              <a:rPr lang="zh-CN" altLang="en-US" b="1" dirty="0">
                <a:latin typeface="宋体" panose="02010600030101010101" pitchFamily="2" charset="-122"/>
                <a:ea typeface="宋体" panose="02010600030101010101" pitchFamily="2" charset="-122"/>
              </a:rPr>
              <a:t>点击此处添加小标题</a:t>
            </a:r>
            <a:endParaRPr lang="zh-CN" altLang="en-US" b="1" dirty="0"/>
          </a:p>
        </p:txBody>
      </p:sp>
      <p:sp>
        <p:nvSpPr>
          <p:cNvPr id="3" name="椭圆 2"/>
          <p:cNvSpPr/>
          <p:nvPr/>
        </p:nvSpPr>
        <p:spPr>
          <a:xfrm>
            <a:off x="1607409" y="1731550"/>
            <a:ext cx="144016" cy="144016"/>
          </a:xfrm>
          <a:prstGeom prst="ellipse">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724838" y="1210575"/>
            <a:ext cx="6263680" cy="777649"/>
          </a:xfrm>
          <a:prstGeom prst="rect">
            <a:avLst/>
          </a:prstGeom>
        </p:spPr>
        <p:txBody>
          <a:bodyPr wrap="square">
            <a:spAutoFit/>
          </a:bodyPr>
          <a:lstStyle/>
          <a:p>
            <a:pPr>
              <a:lnSpc>
                <a:spcPct val="130000"/>
              </a:lnSpc>
            </a:pPr>
            <a:r>
              <a:rPr lang="zh-CN" altLang="en-US" dirty="0">
                <a:latin typeface="思源宋体 CN Heavy" panose="02020900000000000000" pitchFamily="18" charset="-122"/>
                <a:ea typeface="思源宋体 CN Heavy" panose="02020900000000000000" pitchFamily="18" charset="-122"/>
              </a:rPr>
              <a:t>可以对字体、字号、颜色、行距等进行修改</a:t>
            </a:r>
            <a:r>
              <a:rPr lang="en-US" altLang="zh-CN" dirty="0">
                <a:latin typeface="思源宋体 CN Heavy" panose="02020900000000000000" pitchFamily="18" charset="-122"/>
                <a:ea typeface="思源宋体 CN Heavy" panose="02020900000000000000" pitchFamily="18" charset="-122"/>
              </a:rPr>
              <a:t>。</a:t>
            </a:r>
            <a:r>
              <a:rPr lang="zh-CN" altLang="en-US" dirty="0">
                <a:latin typeface="思源宋体 CN Heavy" panose="02020900000000000000" pitchFamily="18" charset="-122"/>
                <a:ea typeface="思源宋体 CN Heavy" panose="02020900000000000000" pitchFamily="18" charset="-122"/>
              </a:rPr>
              <a:t>顶部“开始”面板中可以对字体、字号、颜色、行距等进行修改</a:t>
            </a:r>
            <a:r>
              <a:rPr lang="en-US" altLang="zh-CN" dirty="0">
                <a:latin typeface="思源宋体 CN Heavy" panose="02020900000000000000" pitchFamily="18" charset="-122"/>
                <a:ea typeface="思源宋体 CN Heavy" panose="02020900000000000000" pitchFamily="18" charset="-122"/>
              </a:rPr>
              <a:t>。</a:t>
            </a:r>
            <a:endParaRPr lang="zh-CN" altLang="en-US" dirty="0">
              <a:latin typeface="思源宋体 CN Heavy" panose="02020900000000000000" pitchFamily="18" charset="-122"/>
              <a:ea typeface="思源宋体 CN Heavy" panose="02020900000000000000" pitchFamily="18" charset="-122"/>
            </a:endParaRPr>
          </a:p>
        </p:txBody>
      </p:sp>
      <p:sp>
        <p:nvSpPr>
          <p:cNvPr id="11" name="矩形 10">
            <a:extLst>
              <a:ext uri="{FF2B5EF4-FFF2-40B4-BE49-F238E27FC236}">
                <a16:creationId xmlns:a16="http://schemas.microsoft.com/office/drawing/2014/main" id="{128D8107-F7F5-47C0-8490-8CCE3527391E}"/>
              </a:ext>
            </a:extLst>
          </p:cNvPr>
          <p:cNvSpPr/>
          <p:nvPr/>
        </p:nvSpPr>
        <p:spPr>
          <a:xfrm>
            <a:off x="5592605" y="1229701"/>
            <a:ext cx="67423" cy="846701"/>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标题 1">
            <a:extLst>
              <a:ext uri="{FF2B5EF4-FFF2-40B4-BE49-F238E27FC236}">
                <a16:creationId xmlns:a16="http://schemas.microsoft.com/office/drawing/2014/main" id="{08EB6DFF-8E56-4233-AD39-40348CB4ADA6}"/>
              </a:ext>
            </a:extLst>
          </p:cNvPr>
          <p:cNvSpPr txBox="1">
            <a:spLocks/>
          </p:cNvSpPr>
          <p:nvPr/>
        </p:nvSpPr>
        <p:spPr>
          <a:xfrm>
            <a:off x="1784704" y="377361"/>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600" b="1" dirty="0">
                <a:latin typeface="Arial"/>
                <a:ea typeface="微软雅黑"/>
              </a:rPr>
              <a:t>点击此处添加标题</a:t>
            </a:r>
          </a:p>
        </p:txBody>
      </p:sp>
      <p:sp>
        <p:nvSpPr>
          <p:cNvPr id="13" name="文本占位符 2"/>
          <p:cNvSpPr txBox="1">
            <a:spLocks/>
          </p:cNvSpPr>
          <p:nvPr/>
        </p:nvSpPr>
        <p:spPr>
          <a:xfrm>
            <a:off x="1784704" y="116274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点击此处添加副标题</a:t>
            </a:r>
          </a:p>
        </p:txBody>
      </p:sp>
      <p:sp>
        <p:nvSpPr>
          <p:cNvPr id="14" name="MH_Entry_1">
            <a:hlinkClick r:id="rId3" action="ppaction://hlinksldjump"/>
          </p:cNvPr>
          <p:cNvSpPr>
            <a:spLocks noChangeArrowheads="1"/>
          </p:cNvSpPr>
          <p:nvPr>
            <p:custDataLst>
              <p:tags r:id="rId1"/>
            </p:custDataLst>
          </p:nvPr>
        </p:nvSpPr>
        <p:spPr bwMode="auto">
          <a:xfrm>
            <a:off x="4138887" y="4000635"/>
            <a:ext cx="4830324" cy="80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3600" b="1" dirty="0">
                <a:solidFill>
                  <a:schemeClr val="bg1">
                    <a:lumMod val="50000"/>
                  </a:schemeClr>
                </a:solidFill>
                <a:latin typeface="微软雅黑" panose="020B0503020204020204" pitchFamily="34" charset="-122"/>
                <a:ea typeface="微软雅黑" panose="020B0503020204020204" pitchFamily="34" charset="-122"/>
              </a:rPr>
              <a:t>此处可添加多图</a:t>
            </a:r>
          </a:p>
        </p:txBody>
      </p:sp>
      <p:sp>
        <p:nvSpPr>
          <p:cNvPr id="4" name="灯片编号占位符 3"/>
          <p:cNvSpPr>
            <a:spLocks noGrp="1"/>
          </p:cNvSpPr>
          <p:nvPr>
            <p:ph type="sldNum" sz="quarter" idx="12"/>
          </p:nvPr>
        </p:nvSpPr>
        <p:spPr/>
        <p:txBody>
          <a:bodyPr/>
          <a:lstStyle/>
          <a:p>
            <a:fld id="{EA082BD2-1214-4E77-A96A-C87526B865E7}" type="slidenum">
              <a:rPr lang="zh-CN" altLang="en-US" smtClean="0"/>
              <a:t>25</a:t>
            </a:fld>
            <a:endParaRPr lang="zh-CN" altLang="en-US"/>
          </a:p>
        </p:txBody>
      </p:sp>
    </p:spTree>
    <p:extLst>
      <p:ext uri="{BB962C8B-B14F-4D97-AF65-F5344CB8AC3E}">
        <p14:creationId xmlns:p14="http://schemas.microsoft.com/office/powerpoint/2010/main" val="34259791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a:xfrm>
            <a:off x="8610600" y="6356350"/>
            <a:ext cx="2743200" cy="365125"/>
          </a:xfrm>
        </p:spPr>
        <p:txBody>
          <a:bodyPr/>
          <a:lstStyle/>
          <a:p>
            <a:fld id="{EA082BD2-1214-4E77-A96A-C87526B865E7}" type="slidenum">
              <a:rPr lang="zh-CN" altLang="en-US" smtClean="0"/>
              <a:t>26</a:t>
            </a:fld>
            <a:endParaRPr lang="zh-CN" altLang="en-US"/>
          </a:p>
        </p:txBody>
      </p:sp>
      <p:sp>
        <p:nvSpPr>
          <p:cNvPr id="5" name="灯片编号占位符 5"/>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6B8273-C936-4DD5-BDC7-510C88DA53F9}" type="slidenum">
              <a:rPr lang="zh-CN" altLang="en-US" smtClean="0"/>
              <a:pPr/>
              <a:t>26</a:t>
            </a:fld>
            <a:endParaRPr lang="zh-CN" altLang="en-US"/>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7015" r="229" b="15529"/>
          <a:stretch/>
        </p:blipFill>
        <p:spPr>
          <a:xfrm>
            <a:off x="1" y="947159"/>
            <a:ext cx="12201382" cy="2936838"/>
          </a:xfrm>
          <a:prstGeom prst="rect">
            <a:avLst/>
          </a:prstGeom>
        </p:spPr>
      </p:pic>
      <p:sp>
        <p:nvSpPr>
          <p:cNvPr id="7" name="矩形 6"/>
          <p:cNvSpPr/>
          <p:nvPr/>
        </p:nvSpPr>
        <p:spPr>
          <a:xfrm>
            <a:off x="1546635" y="3883997"/>
            <a:ext cx="10654747" cy="481808"/>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46636" y="549127"/>
            <a:ext cx="2121722" cy="5056094"/>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9" name="文本框 8"/>
          <p:cNvSpPr txBox="1"/>
          <p:nvPr/>
        </p:nvSpPr>
        <p:spPr>
          <a:xfrm>
            <a:off x="689385" y="1675085"/>
            <a:ext cx="2877711" cy="1938992"/>
          </a:xfrm>
          <a:prstGeom prst="rect">
            <a:avLst/>
          </a:prstGeom>
          <a:noFill/>
        </p:spPr>
        <p:txBody>
          <a:bodyPr wrap="none" rtlCol="0">
            <a:spAutoFit/>
          </a:bodyPr>
          <a:lstStyle/>
          <a:p>
            <a:r>
              <a:rPr lang="en-US" altLang="zh-CN" sz="12000" dirty="0">
                <a:solidFill>
                  <a:schemeClr val="bg1"/>
                </a:solidFill>
                <a:latin typeface="04b_09" panose="00000400000000000000" pitchFamily="2" charset="0"/>
              </a:rPr>
              <a:t>05</a:t>
            </a:r>
            <a:endParaRPr lang="zh-CN" altLang="en-US" sz="12000" dirty="0">
              <a:solidFill>
                <a:schemeClr val="bg1"/>
              </a:solidFill>
              <a:latin typeface="04b_09" panose="00000400000000000000" pitchFamily="2" charset="0"/>
            </a:endParaRPr>
          </a:p>
        </p:txBody>
      </p:sp>
      <p:sp>
        <p:nvSpPr>
          <p:cNvPr id="10" name="标题 1"/>
          <p:cNvSpPr txBox="1">
            <a:spLocks/>
          </p:cNvSpPr>
          <p:nvPr/>
        </p:nvSpPr>
        <p:spPr>
          <a:xfrm>
            <a:off x="3668358" y="4342003"/>
            <a:ext cx="6806247" cy="656792"/>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lvl="0"/>
            <a:r>
              <a:rPr lang="zh-CN" altLang="en-US" sz="3600" dirty="0">
                <a:latin typeface="Arial"/>
                <a:ea typeface="微软雅黑"/>
              </a:rPr>
              <a:t>点击此处添加标题</a:t>
            </a:r>
          </a:p>
        </p:txBody>
      </p:sp>
      <p:sp>
        <p:nvSpPr>
          <p:cNvPr id="11" name="文本占位符 2"/>
          <p:cNvSpPr txBox="1">
            <a:spLocks/>
          </p:cNvSpPr>
          <p:nvPr/>
        </p:nvSpPr>
        <p:spPr>
          <a:xfrm>
            <a:off x="3744033" y="5082712"/>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点击此处添加简介</a:t>
            </a:r>
          </a:p>
        </p:txBody>
      </p:sp>
      <p:cxnSp>
        <p:nvCxnSpPr>
          <p:cNvPr id="12" name="直接连接符 11">
            <a:extLst>
              <a:ext uri="{FF2B5EF4-FFF2-40B4-BE49-F238E27FC236}">
                <a16:creationId xmlns:a16="http://schemas.microsoft.com/office/drawing/2014/main" id="{635F0F55-738D-409D-B3AF-DEBA130AB746}"/>
              </a:ext>
            </a:extLst>
          </p:cNvPr>
          <p:cNvCxnSpPr>
            <a:cxnSpLocks/>
          </p:cNvCxnSpPr>
          <p:nvPr/>
        </p:nvCxnSpPr>
        <p:spPr>
          <a:xfrm>
            <a:off x="3668358" y="5068185"/>
            <a:ext cx="7676425" cy="0"/>
          </a:xfrm>
          <a:prstGeom prst="line">
            <a:avLst/>
          </a:prstGeom>
          <a:noFill/>
          <a:ln w="6350" cap="flat" cmpd="sng" algn="ctr">
            <a:solidFill>
              <a:sysClr val="windowText" lastClr="000000">
                <a:lumMod val="50000"/>
                <a:lumOff val="50000"/>
              </a:sysClr>
            </a:solidFill>
            <a:prstDash val="solid"/>
            <a:miter lim="800000"/>
          </a:ln>
          <a:effectLst/>
        </p:spPr>
      </p:cxnSp>
    </p:spTree>
    <p:extLst>
      <p:ext uri="{BB962C8B-B14F-4D97-AF65-F5344CB8AC3E}">
        <p14:creationId xmlns:p14="http://schemas.microsoft.com/office/powerpoint/2010/main" val="15116866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4812632" cy="6858000"/>
          </a:xfrm>
          <a:prstGeom prst="rect">
            <a:avLst/>
          </a:prstGeom>
        </p:spPr>
      </p:pic>
      <p:sp>
        <p:nvSpPr>
          <p:cNvPr id="13" name="矩形 12"/>
          <p:cNvSpPr/>
          <p:nvPr/>
        </p:nvSpPr>
        <p:spPr>
          <a:xfrm>
            <a:off x="6119446" y="1453662"/>
            <a:ext cx="5392393" cy="3416512"/>
          </a:xfrm>
          <a:prstGeom prst="rect">
            <a:avLst/>
          </a:prstGeom>
          <a:noFill/>
          <a:ln w="127000">
            <a:solidFill>
              <a:srgbClr val="00A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F28D061F-63B0-4F9E-8BB7-3691A73BEFF5}"/>
              </a:ext>
            </a:extLst>
          </p:cNvPr>
          <p:cNvGrpSpPr/>
          <p:nvPr/>
        </p:nvGrpSpPr>
        <p:grpSpPr>
          <a:xfrm>
            <a:off x="4070307" y="3197482"/>
            <a:ext cx="6238290" cy="2873862"/>
            <a:chOff x="-700103" y="3012972"/>
            <a:chExt cx="6096000" cy="2808312"/>
          </a:xfrm>
        </p:grpSpPr>
        <p:sp>
          <p:nvSpPr>
            <p:cNvPr id="5" name="椭圆 4">
              <a:extLst>
                <a:ext uri="{FF2B5EF4-FFF2-40B4-BE49-F238E27FC236}">
                  <a16:creationId xmlns:a16="http://schemas.microsoft.com/office/drawing/2014/main" id="{B8518AA9-D9F5-4690-950F-3D026DC35F39}"/>
                </a:ext>
              </a:extLst>
            </p:cNvPr>
            <p:cNvSpPr/>
            <p:nvPr/>
          </p:nvSpPr>
          <p:spPr>
            <a:xfrm>
              <a:off x="-700103" y="3012972"/>
              <a:ext cx="2866757" cy="2808312"/>
            </a:xfrm>
            <a:prstGeom prst="ellipse">
              <a:avLst/>
            </a:prstGeom>
            <a:solidFill>
              <a:srgbClr val="00ABB4"/>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4" name="矩形 3"/>
            <p:cNvSpPr/>
            <p:nvPr/>
          </p:nvSpPr>
          <p:spPr>
            <a:xfrm>
              <a:off x="-700103" y="3424983"/>
              <a:ext cx="6096000" cy="812043"/>
            </a:xfrm>
            <a:prstGeom prst="rect">
              <a:avLst/>
            </a:prstGeom>
          </p:spPr>
          <p:txBody>
            <a:bodyPr>
              <a:spAutoFit/>
            </a:bodyPr>
            <a:lstStyle/>
            <a:p>
              <a:r>
                <a:rPr lang="zh-CN" altLang="en-US" sz="2400" b="1" dirty="0">
                  <a:solidFill>
                    <a:srgbClr val="C55A1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400" b="1" dirty="0">
                  <a:solidFill>
                    <a:srgbClr val="C55A11"/>
                  </a:solidFill>
                  <a:latin typeface="Times New Roman" panose="02020603050405020304" pitchFamily="18" charset="0"/>
                  <a:ea typeface="微软雅黑" panose="020B0503020204020204" pitchFamily="34" charset="-122"/>
                  <a:cs typeface="Times New Roman" panose="02020603050405020304" pitchFamily="18" charset="0"/>
                </a:rPr>
                <a:t>Catharine Drew</a:t>
              </a:r>
            </a:p>
            <a:p>
              <a:r>
                <a:rPr lang="en-US" altLang="zh-CN" sz="2400" b="1" dirty="0">
                  <a:solidFill>
                    <a:srgbClr val="C55A11"/>
                  </a:solidFill>
                  <a:latin typeface="Times New Roman" panose="02020603050405020304" pitchFamily="18" charset="0"/>
                  <a:ea typeface="微软雅黑" panose="020B0503020204020204" pitchFamily="34" charset="-122"/>
                  <a:cs typeface="Times New Roman" panose="02020603050405020304" pitchFamily="18" charset="0"/>
                </a:rPr>
                <a:t>         Gilpin Faust</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grpSp>
      <p:sp>
        <p:nvSpPr>
          <p:cNvPr id="7" name="矩形 6"/>
          <p:cNvSpPr/>
          <p:nvPr/>
        </p:nvSpPr>
        <p:spPr>
          <a:xfrm>
            <a:off x="4383621" y="4614179"/>
            <a:ext cx="2307042" cy="1107996"/>
          </a:xfrm>
          <a:prstGeom prst="rect">
            <a:avLst/>
          </a:prstGeom>
        </p:spPr>
        <p:txBody>
          <a:bodyPr wrap="non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哈佛大学历史上第一位</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女校长，也是自</a:t>
            </a:r>
            <a:r>
              <a:rPr lang="en-US" altLang="zh-CN" sz="1600" dirty="0">
                <a:solidFill>
                  <a:schemeClr val="bg1"/>
                </a:solidFill>
                <a:latin typeface="微软雅黑" panose="020B0503020204020204" pitchFamily="34" charset="-122"/>
                <a:ea typeface="微软雅黑" panose="020B0503020204020204" pitchFamily="34" charset="-122"/>
              </a:rPr>
              <a:t>1672</a:t>
            </a:r>
            <a:r>
              <a:rPr lang="zh-CN" altLang="en-US" sz="1600" dirty="0">
                <a:solidFill>
                  <a:schemeClr val="bg1"/>
                </a:solidFill>
                <a:latin typeface="微软雅黑" panose="020B0503020204020204" pitchFamily="34" charset="-122"/>
                <a:ea typeface="微软雅黑" panose="020B0503020204020204" pitchFamily="34" charset="-122"/>
              </a:rPr>
              <a:t>年</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以来第一位没有哈佛学</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习经历的哈佛校长</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b="1"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4481660" y="4480166"/>
            <a:ext cx="21109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910286" y="2091412"/>
            <a:ext cx="4481662" cy="163121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一所大学的精神所在，是它要特别对历史和未来负责</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而不单单或着仅仅是对现在负责。一所大学关乎学问，影响终生的学问，将传统传承千年的学问，创造未来的学问。</a:t>
            </a:r>
          </a:p>
        </p:txBody>
      </p:sp>
      <p:sp>
        <p:nvSpPr>
          <p:cNvPr id="16" name="文本框 15"/>
          <p:cNvSpPr txBox="1"/>
          <p:nvPr/>
        </p:nvSpPr>
        <p:spPr>
          <a:xfrm>
            <a:off x="9425968" y="3371866"/>
            <a:ext cx="1659429" cy="1862048"/>
          </a:xfrm>
          <a:prstGeom prst="rect">
            <a:avLst/>
          </a:prstGeom>
          <a:noFill/>
        </p:spPr>
        <p:txBody>
          <a:bodyPr wrap="none" rtlCol="0">
            <a:spAutoFit/>
          </a:bodyPr>
          <a:lstStyle/>
          <a:p>
            <a:r>
              <a:rPr lang="en-US" altLang="zh-CN" sz="11500" dirty="0">
                <a:solidFill>
                  <a:srgbClr val="C55A1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500" dirty="0">
              <a:solidFill>
                <a:srgbClr val="C55A1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5895983" y="1691661"/>
            <a:ext cx="1107996" cy="1200329"/>
          </a:xfrm>
          <a:prstGeom prst="rect">
            <a:avLst/>
          </a:prstGeom>
          <a:noFill/>
        </p:spPr>
        <p:txBody>
          <a:bodyPr wrap="none" rtlCol="0">
            <a:spAutoFit/>
          </a:bodyPr>
          <a:lstStyle/>
          <a:p>
            <a:r>
              <a:rPr lang="en-US" altLang="zh-CN" sz="7200" dirty="0">
                <a:solidFill>
                  <a:srgbClr val="C55A1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7200" dirty="0">
              <a:solidFill>
                <a:srgbClr val="C55A1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EA082BD2-1214-4E77-A96A-C87526B865E7}" type="slidenum">
              <a:rPr lang="zh-CN" altLang="en-US" smtClean="0"/>
              <a:t>27</a:t>
            </a:fld>
            <a:endParaRPr lang="zh-CN" altLang="en-US"/>
          </a:p>
        </p:txBody>
      </p:sp>
    </p:spTree>
    <p:extLst>
      <p:ext uri="{BB962C8B-B14F-4D97-AF65-F5344CB8AC3E}">
        <p14:creationId xmlns:p14="http://schemas.microsoft.com/office/powerpoint/2010/main" val="34505795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randombar(horizont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r="1617" b="13690"/>
          <a:stretch/>
        </p:blipFill>
        <p:spPr>
          <a:xfrm>
            <a:off x="5368775" y="1377244"/>
            <a:ext cx="6823225" cy="3240360"/>
          </a:xfrm>
          <a:prstGeom prst="rect">
            <a:avLst/>
          </a:prstGeom>
        </p:spPr>
      </p:pic>
      <p:sp>
        <p:nvSpPr>
          <p:cNvPr id="2" name="文本框 1"/>
          <p:cNvSpPr txBox="1"/>
          <p:nvPr/>
        </p:nvSpPr>
        <p:spPr>
          <a:xfrm>
            <a:off x="2279576" y="1844824"/>
            <a:ext cx="184731" cy="369332"/>
          </a:xfrm>
          <a:prstGeom prst="rect">
            <a:avLst/>
          </a:prstGeom>
          <a:noFill/>
        </p:spPr>
        <p:txBody>
          <a:bodyPr wrap="none" rtlCol="0">
            <a:spAutoFit/>
          </a:bodyPr>
          <a:lstStyle/>
          <a:p>
            <a:endParaRPr lang="zh-CN" altLang="en-US" dirty="0"/>
          </a:p>
        </p:txBody>
      </p:sp>
      <p:sp>
        <p:nvSpPr>
          <p:cNvPr id="15" name="矩形 14"/>
          <p:cNvSpPr/>
          <p:nvPr/>
        </p:nvSpPr>
        <p:spPr>
          <a:xfrm>
            <a:off x="7392144" y="4617604"/>
            <a:ext cx="4799856" cy="848454"/>
          </a:xfrm>
          <a:prstGeom prst="rect">
            <a:avLst/>
          </a:prstGeom>
          <a:solidFill>
            <a:srgbClr val="00ABB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8033071" y="4695882"/>
            <a:ext cx="6096000" cy="645477"/>
            <a:chOff x="8184232" y="4840977"/>
            <a:chExt cx="6096000" cy="645477"/>
          </a:xfrm>
        </p:grpSpPr>
        <p:sp>
          <p:nvSpPr>
            <p:cNvPr id="3" name="矩形 2"/>
            <p:cNvSpPr/>
            <p:nvPr/>
          </p:nvSpPr>
          <p:spPr>
            <a:xfrm>
              <a:off x="8184232" y="4840977"/>
              <a:ext cx="6096000" cy="369332"/>
            </a:xfrm>
            <a:prstGeom prst="rect">
              <a:avLst/>
            </a:prstGeom>
          </p:spPr>
          <p:txBody>
            <a:bodyPr>
              <a:spAutoFit/>
            </a:bodyPr>
            <a:lstStyle/>
            <a:p>
              <a:r>
                <a:rPr lang="zh-CN" altLang="en-US" b="1" dirty="0">
                  <a:solidFill>
                    <a:srgbClr val="191919"/>
                  </a:solidFill>
                  <a:latin typeface="PingFang SC"/>
                </a:rPr>
                <a:t>路德维希</a:t>
              </a:r>
              <a:r>
                <a:rPr lang="en-US" altLang="zh-CN" b="1" dirty="0">
                  <a:solidFill>
                    <a:srgbClr val="191919"/>
                  </a:solidFill>
                  <a:latin typeface="PingFang SC"/>
                </a:rPr>
                <a:t>·</a:t>
              </a:r>
              <a:r>
                <a:rPr lang="zh-CN" altLang="en-US" b="1" dirty="0">
                  <a:solidFill>
                    <a:srgbClr val="191919"/>
                  </a:solidFill>
                  <a:latin typeface="PingFang SC"/>
                </a:rPr>
                <a:t>密斯</a:t>
              </a:r>
              <a:r>
                <a:rPr lang="en-US" altLang="zh-CN" b="1" dirty="0">
                  <a:solidFill>
                    <a:srgbClr val="191919"/>
                  </a:solidFill>
                  <a:latin typeface="PingFang SC"/>
                </a:rPr>
                <a:t>·</a:t>
              </a:r>
              <a:r>
                <a:rPr lang="zh-CN" altLang="en-US" b="1" dirty="0">
                  <a:solidFill>
                    <a:srgbClr val="191919"/>
                  </a:solidFill>
                  <a:latin typeface="PingFang SC"/>
                </a:rPr>
                <a:t>凡德罗</a:t>
              </a:r>
              <a:endParaRPr lang="zh-CN" altLang="en-US" dirty="0"/>
            </a:p>
          </p:txBody>
        </p:sp>
        <p:sp>
          <p:nvSpPr>
            <p:cNvPr id="10" name="矩形 9"/>
            <p:cNvSpPr/>
            <p:nvPr/>
          </p:nvSpPr>
          <p:spPr>
            <a:xfrm>
              <a:off x="8218100" y="5147900"/>
              <a:ext cx="2662139" cy="338554"/>
            </a:xfrm>
            <a:prstGeom prst="rect">
              <a:avLst/>
            </a:prstGeom>
          </p:spPr>
          <p:txBody>
            <a:bodyPr wrap="none">
              <a:spAutoFit/>
            </a:bodyPr>
            <a:lstStyle/>
            <a:p>
              <a:r>
                <a:rPr lang="en-US" altLang="zh-CN" sz="1600" dirty="0">
                  <a:solidFill>
                    <a:srgbClr val="333333"/>
                  </a:solidFill>
                  <a:latin typeface="思源黑体 CN ExtraLight" panose="020B0200000000000000" pitchFamily="34" charset="-122"/>
                  <a:ea typeface="思源黑体 CN ExtraLight" panose="020B0200000000000000" pitchFamily="34" charset="-122"/>
                  <a:cs typeface="Tahoma" panose="020B0604030504040204" pitchFamily="34" charset="0"/>
                </a:rPr>
                <a:t>Ludwig </a:t>
              </a:r>
              <a:r>
                <a:rPr lang="en-US" altLang="zh-CN" sz="1600" dirty="0" err="1">
                  <a:solidFill>
                    <a:srgbClr val="333333"/>
                  </a:solidFill>
                  <a:latin typeface="思源黑体 CN ExtraLight" panose="020B0200000000000000" pitchFamily="34" charset="-122"/>
                  <a:ea typeface="思源黑体 CN ExtraLight" panose="020B0200000000000000" pitchFamily="34" charset="-122"/>
                  <a:cs typeface="Tahoma" panose="020B0604030504040204" pitchFamily="34" charset="0"/>
                </a:rPr>
                <a:t>Mies</a:t>
              </a:r>
              <a:r>
                <a:rPr lang="en-US" altLang="zh-CN" sz="1600" dirty="0">
                  <a:solidFill>
                    <a:srgbClr val="333333"/>
                  </a:solidFill>
                  <a:latin typeface="思源黑体 CN ExtraLight" panose="020B0200000000000000" pitchFamily="34" charset="-122"/>
                  <a:ea typeface="思源黑体 CN ExtraLight" panose="020B0200000000000000" pitchFamily="34" charset="-122"/>
                  <a:cs typeface="Tahoma" panose="020B0604030504040204" pitchFamily="34" charset="0"/>
                </a:rPr>
                <a:t> Van der </a:t>
              </a:r>
              <a:r>
                <a:rPr lang="en-US" altLang="zh-CN" sz="1600" dirty="0" err="1">
                  <a:solidFill>
                    <a:srgbClr val="333333"/>
                  </a:solidFill>
                  <a:latin typeface="思源黑体 CN ExtraLight" panose="020B0200000000000000" pitchFamily="34" charset="-122"/>
                  <a:ea typeface="思源黑体 CN ExtraLight" panose="020B0200000000000000" pitchFamily="34" charset="-122"/>
                  <a:cs typeface="Tahoma" panose="020B0604030504040204" pitchFamily="34" charset="0"/>
                </a:rPr>
                <a:t>Rohe</a:t>
              </a:r>
              <a:endParaRPr lang="zh-CN" altLang="en-US" sz="1600" dirty="0">
                <a:latin typeface="思源黑体 CN ExtraLight" panose="020B0200000000000000" pitchFamily="34" charset="-122"/>
                <a:ea typeface="思源黑体 CN ExtraLight" panose="020B0200000000000000" pitchFamily="34" charset="-122"/>
                <a:cs typeface="Tahoma" panose="020B0604030504040204" pitchFamily="34" charset="0"/>
              </a:endParaRPr>
            </a:p>
          </p:txBody>
        </p:sp>
      </p:grpSp>
      <p:grpSp>
        <p:nvGrpSpPr>
          <p:cNvPr id="14" name="组合 13"/>
          <p:cNvGrpSpPr/>
          <p:nvPr/>
        </p:nvGrpSpPr>
        <p:grpSpPr>
          <a:xfrm>
            <a:off x="1462467" y="2974557"/>
            <a:ext cx="5343985" cy="1015663"/>
            <a:chOff x="1406835" y="1617256"/>
            <a:chExt cx="5343985" cy="1015663"/>
          </a:xfrm>
        </p:grpSpPr>
        <p:sp>
          <p:nvSpPr>
            <p:cNvPr id="5" name="矩形 4"/>
            <p:cNvSpPr/>
            <p:nvPr/>
          </p:nvSpPr>
          <p:spPr>
            <a:xfrm>
              <a:off x="1935912" y="1617256"/>
              <a:ext cx="4814908" cy="1015663"/>
            </a:xfrm>
            <a:prstGeom prst="rect">
              <a:avLst/>
            </a:prstGeom>
          </p:spPr>
          <p:txBody>
            <a:bodyPr wrap="none">
              <a:spAutoFit/>
            </a:bodyPr>
            <a:lstStyle/>
            <a:p>
              <a:r>
                <a:rPr lang="en-US" altLang="zh-CN" sz="5400" dirty="0">
                  <a:solidFill>
                    <a:srgbClr val="191919"/>
                  </a:solidFill>
                  <a:latin typeface="思源黑体 CN Light" panose="020B0300000000000000" pitchFamily="34" charset="-122"/>
                  <a:ea typeface="思源黑体 CN Light" panose="020B0300000000000000" pitchFamily="34" charset="-122"/>
                </a:rPr>
                <a:t>Less</a:t>
              </a:r>
              <a:r>
                <a:rPr lang="en-US" altLang="zh-CN" sz="4800" b="1" dirty="0">
                  <a:solidFill>
                    <a:srgbClr val="191919"/>
                  </a:solidFill>
                  <a:latin typeface="Satellite" pitchFamily="50" charset="0"/>
                </a:rPr>
                <a:t> </a:t>
              </a:r>
              <a:r>
                <a:rPr lang="en-US" altLang="zh-CN" sz="2800" b="1" dirty="0">
                  <a:solidFill>
                    <a:srgbClr val="191919"/>
                  </a:solidFill>
                  <a:latin typeface="+mj-lt"/>
                </a:rPr>
                <a:t> </a:t>
              </a:r>
              <a:r>
                <a:rPr lang="en-US" altLang="zh-CN" sz="3200" dirty="0">
                  <a:solidFill>
                    <a:srgbClr val="191919"/>
                  </a:solidFill>
                  <a:latin typeface="思源黑体 CN Heavy" panose="020B0A00000000000000" pitchFamily="34" charset="-122"/>
                  <a:ea typeface="思源黑体 CN Heavy" panose="020B0A00000000000000" pitchFamily="34" charset="-122"/>
                </a:rPr>
                <a:t>is</a:t>
              </a:r>
              <a:r>
                <a:rPr lang="en-US" altLang="zh-CN" sz="2800" b="1" dirty="0">
                  <a:solidFill>
                    <a:srgbClr val="191919"/>
                  </a:solidFill>
                  <a:latin typeface="+mj-lt"/>
                </a:rPr>
                <a:t>  </a:t>
              </a:r>
              <a:r>
                <a:rPr lang="en-US" altLang="zh-CN" sz="6000" b="1" dirty="0">
                  <a:solidFill>
                    <a:srgbClr val="191919"/>
                  </a:solidFill>
                  <a:latin typeface="思源黑体 CN Heavy" panose="020B0A00000000000000" pitchFamily="34" charset="-122"/>
                  <a:ea typeface="思源黑体 CN Heavy" panose="020B0A00000000000000" pitchFamily="34" charset="-122"/>
                </a:rPr>
                <a:t>More</a:t>
              </a:r>
              <a:r>
                <a:rPr lang="en-US" altLang="zh-CN" sz="6000" b="1" dirty="0">
                  <a:solidFill>
                    <a:srgbClr val="191919"/>
                  </a:solidFill>
                  <a:latin typeface="Berlin Sans FB Demi" panose="020E0802020502020306" pitchFamily="34" charset="0"/>
                </a:rPr>
                <a:t> </a:t>
              </a:r>
              <a:r>
                <a:rPr lang="en-US" altLang="zh-CN" sz="4400" b="1" dirty="0">
                  <a:solidFill>
                    <a:srgbClr val="191919"/>
                  </a:solidFill>
                  <a:latin typeface="+mj-lt"/>
                </a:rPr>
                <a:t>.</a:t>
              </a:r>
              <a:endParaRPr lang="zh-CN" altLang="en-US" sz="4400" dirty="0">
                <a:latin typeface="+mj-lt"/>
              </a:endParaRPr>
            </a:p>
          </p:txBody>
        </p:sp>
        <p:sp>
          <p:nvSpPr>
            <p:cNvPr id="11" name="矩形 10"/>
            <p:cNvSpPr/>
            <p:nvPr/>
          </p:nvSpPr>
          <p:spPr>
            <a:xfrm>
              <a:off x="1503864" y="1640123"/>
              <a:ext cx="144016" cy="914400"/>
            </a:xfrm>
            <a:prstGeom prst="rect">
              <a:avLst/>
            </a:prstGeom>
            <a:solidFill>
              <a:srgbClr val="11B2AE"/>
            </a:solidFill>
            <a:ln>
              <a:solidFill>
                <a:srgbClr val="11B2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06835" y="1640123"/>
              <a:ext cx="45719" cy="914400"/>
            </a:xfrm>
            <a:prstGeom prst="rect">
              <a:avLst/>
            </a:prstGeom>
            <a:solidFill>
              <a:srgbClr val="11B2AE"/>
            </a:solidFill>
            <a:ln>
              <a:solidFill>
                <a:srgbClr val="11B2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0824220" y="4755424"/>
            <a:ext cx="77704" cy="576064"/>
            <a:chOff x="10848528" y="4869160"/>
            <a:chExt cx="77704" cy="576064"/>
          </a:xfrm>
        </p:grpSpPr>
        <p:sp>
          <p:nvSpPr>
            <p:cNvPr id="22" name="矩形 21"/>
            <p:cNvSpPr/>
            <p:nvPr/>
          </p:nvSpPr>
          <p:spPr>
            <a:xfrm>
              <a:off x="10880513" y="4869160"/>
              <a:ext cx="45719" cy="5760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0848528" y="4869160"/>
              <a:ext cx="0" cy="576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03026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44" y="-27384"/>
            <a:ext cx="5015880" cy="6905195"/>
          </a:xfrm>
          <a:prstGeom prst="rect">
            <a:avLst/>
          </a:prstGeom>
        </p:spPr>
      </p:pic>
      <p:sp>
        <p:nvSpPr>
          <p:cNvPr id="6" name="椭圆 5"/>
          <p:cNvSpPr/>
          <p:nvPr/>
        </p:nvSpPr>
        <p:spPr>
          <a:xfrm>
            <a:off x="6528048" y="2940273"/>
            <a:ext cx="3528392" cy="3528392"/>
          </a:xfrm>
          <a:prstGeom prst="ellipse">
            <a:avLst/>
          </a:prstGeom>
          <a:solidFill>
            <a:srgbClr val="30BBC2">
              <a:alpha val="86000"/>
            </a:srgbClr>
          </a:solidFill>
          <a:ln>
            <a:solidFill>
              <a:srgbClr val="30BB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思源宋体 CN Heavy" panose="02020900000000000000" pitchFamily="18" charset="-122"/>
                <a:ea typeface="思源宋体 CN Heavy" panose="02020900000000000000" pitchFamily="18" charset="-122"/>
              </a:rPr>
              <a:t>水墨留白，虚实相生，</a:t>
            </a:r>
          </a:p>
          <a:p>
            <a:r>
              <a:rPr lang="zh-CN" altLang="en-US" dirty="0">
                <a:solidFill>
                  <a:schemeClr val="tx1"/>
                </a:solidFill>
                <a:latin typeface="思源宋体 CN Heavy" panose="02020900000000000000" pitchFamily="18" charset="-122"/>
                <a:ea typeface="思源宋体 CN Heavy" panose="02020900000000000000" pitchFamily="18" charset="-122"/>
              </a:rPr>
              <a:t>惜墨如金，计白当黑。</a:t>
            </a:r>
          </a:p>
          <a:p>
            <a:r>
              <a:rPr lang="zh-CN" altLang="en-US" dirty="0">
                <a:solidFill>
                  <a:schemeClr val="tx1"/>
                </a:solidFill>
                <a:latin typeface="思源宋体 CN Heavy" panose="02020900000000000000" pitchFamily="18" charset="-122"/>
                <a:ea typeface="思源宋体 CN Heavy" panose="02020900000000000000" pitchFamily="18" charset="-122"/>
              </a:rPr>
              <a:t>寥寥数笔丹青，</a:t>
            </a:r>
          </a:p>
          <a:p>
            <a:r>
              <a:rPr lang="zh-CN" altLang="en-US" dirty="0">
                <a:solidFill>
                  <a:schemeClr val="tx1"/>
                </a:solidFill>
                <a:latin typeface="思源宋体 CN Heavy" panose="02020900000000000000" pitchFamily="18" charset="-122"/>
                <a:ea typeface="思源宋体 CN Heavy" panose="02020900000000000000" pitchFamily="18" charset="-122"/>
              </a:rPr>
              <a:t>于方寸之地勾勒天地，</a:t>
            </a:r>
          </a:p>
          <a:p>
            <a:r>
              <a:rPr lang="zh-CN" altLang="en-US" dirty="0">
                <a:solidFill>
                  <a:schemeClr val="tx1"/>
                </a:solidFill>
                <a:latin typeface="思源宋体 CN Heavy" panose="02020900000000000000" pitchFamily="18" charset="-122"/>
                <a:ea typeface="思源宋体 CN Heavy" panose="02020900000000000000" pitchFamily="18" charset="-122"/>
              </a:rPr>
              <a:t>于无画处凝眸成妙境。</a:t>
            </a:r>
          </a:p>
        </p:txBody>
      </p:sp>
      <p:sp>
        <p:nvSpPr>
          <p:cNvPr id="7" name="椭圆 6"/>
          <p:cNvSpPr/>
          <p:nvPr/>
        </p:nvSpPr>
        <p:spPr>
          <a:xfrm>
            <a:off x="-2040904" y="-2547664"/>
            <a:ext cx="5760640" cy="5760640"/>
          </a:xfrm>
          <a:prstGeom prst="ellipse">
            <a:avLst/>
          </a:prstGeom>
          <a:solidFill>
            <a:srgbClr val="30BBC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方正苏新诗柳楷繁体" panose="02000000000000000000" pitchFamily="2" charset="-122"/>
              <a:ea typeface="方正苏新诗柳楷繁体" panose="02000000000000000000" pitchFamily="2" charset="-122"/>
            </a:endParaRPr>
          </a:p>
        </p:txBody>
      </p:sp>
      <p:sp>
        <p:nvSpPr>
          <p:cNvPr id="8" name="椭圆 7"/>
          <p:cNvSpPr/>
          <p:nvPr/>
        </p:nvSpPr>
        <p:spPr>
          <a:xfrm>
            <a:off x="10776520" y="-747464"/>
            <a:ext cx="2520280" cy="2520280"/>
          </a:xfrm>
          <a:prstGeom prst="ellipse">
            <a:avLst/>
          </a:prstGeom>
          <a:solidFill>
            <a:srgbClr val="30BBC2">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方正苏新诗柳楷繁体" panose="02000000000000000000" pitchFamily="2" charset="-122"/>
              <a:ea typeface="方正苏新诗柳楷繁体" panose="02000000000000000000" pitchFamily="2" charset="-122"/>
            </a:endParaRPr>
          </a:p>
        </p:txBody>
      </p:sp>
    </p:spTree>
    <p:extLst>
      <p:ext uri="{BB962C8B-B14F-4D97-AF65-F5344CB8AC3E}">
        <p14:creationId xmlns:p14="http://schemas.microsoft.com/office/powerpoint/2010/main" val="4025443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a:xfrm>
            <a:off x="8610600" y="6356350"/>
            <a:ext cx="2743200" cy="365125"/>
          </a:xfrm>
        </p:spPr>
        <p:txBody>
          <a:bodyPr/>
          <a:lstStyle/>
          <a:p>
            <a:fld id="{EA082BD2-1214-4E77-A96A-C87526B865E7}" type="slidenum">
              <a:rPr lang="zh-CN" altLang="en-US" smtClean="0"/>
              <a:t>3</a:t>
            </a:fld>
            <a:endParaRPr lang="zh-CN" altLang="en-US" dirty="0"/>
          </a:p>
        </p:txBody>
      </p:sp>
      <p:sp>
        <p:nvSpPr>
          <p:cNvPr id="5" name="灯片编号占位符 5"/>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6B8273-C936-4DD5-BDC7-510C88DA53F9}" type="slidenum">
              <a:rPr lang="zh-CN" altLang="en-US" smtClean="0"/>
              <a:pPr/>
              <a:t>3</a:t>
            </a:fld>
            <a:endParaRPr lang="zh-CN" altLang="en-US"/>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7015" r="229" b="15529"/>
          <a:stretch/>
        </p:blipFill>
        <p:spPr>
          <a:xfrm>
            <a:off x="1" y="847411"/>
            <a:ext cx="12201382" cy="2936838"/>
          </a:xfrm>
          <a:prstGeom prst="rect">
            <a:avLst/>
          </a:prstGeom>
        </p:spPr>
      </p:pic>
      <p:sp>
        <p:nvSpPr>
          <p:cNvPr id="7" name="矩形 6"/>
          <p:cNvSpPr/>
          <p:nvPr/>
        </p:nvSpPr>
        <p:spPr>
          <a:xfrm>
            <a:off x="1546635" y="3784249"/>
            <a:ext cx="10654747" cy="481808"/>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46636" y="449379"/>
            <a:ext cx="2121722" cy="5056094"/>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9" name="文本框 8"/>
          <p:cNvSpPr txBox="1"/>
          <p:nvPr/>
        </p:nvSpPr>
        <p:spPr>
          <a:xfrm>
            <a:off x="1546635" y="1575337"/>
            <a:ext cx="2300630" cy="1938992"/>
          </a:xfrm>
          <a:prstGeom prst="rect">
            <a:avLst/>
          </a:prstGeom>
          <a:noFill/>
        </p:spPr>
        <p:txBody>
          <a:bodyPr wrap="none" rtlCol="0">
            <a:spAutoFit/>
          </a:bodyPr>
          <a:lstStyle/>
          <a:p>
            <a:r>
              <a:rPr lang="en-US" altLang="zh-CN" sz="12000" dirty="0">
                <a:solidFill>
                  <a:schemeClr val="bg1"/>
                </a:solidFill>
                <a:latin typeface="04b_09" panose="00000400000000000000" pitchFamily="2" charset="0"/>
              </a:rPr>
              <a:t>01</a:t>
            </a:r>
            <a:endParaRPr lang="zh-CN" altLang="en-US" sz="12000" dirty="0">
              <a:solidFill>
                <a:schemeClr val="bg1"/>
              </a:solidFill>
              <a:latin typeface="04b_09" panose="00000400000000000000" pitchFamily="2" charset="0"/>
            </a:endParaRPr>
          </a:p>
        </p:txBody>
      </p:sp>
      <p:sp>
        <p:nvSpPr>
          <p:cNvPr id="14" name="标题 1"/>
          <p:cNvSpPr txBox="1">
            <a:spLocks/>
          </p:cNvSpPr>
          <p:nvPr/>
        </p:nvSpPr>
        <p:spPr>
          <a:xfrm>
            <a:off x="3668358" y="4242255"/>
            <a:ext cx="6806247" cy="656792"/>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lvl="0"/>
            <a:r>
              <a:rPr lang="zh-CN" altLang="en-US" sz="3600" dirty="0">
                <a:latin typeface="Arial"/>
                <a:ea typeface="微软雅黑"/>
              </a:rPr>
              <a:t>点击此处添加标题</a:t>
            </a:r>
          </a:p>
        </p:txBody>
      </p:sp>
      <p:sp>
        <p:nvSpPr>
          <p:cNvPr id="15" name="文本占位符 2"/>
          <p:cNvSpPr txBox="1">
            <a:spLocks/>
          </p:cNvSpPr>
          <p:nvPr/>
        </p:nvSpPr>
        <p:spPr>
          <a:xfrm>
            <a:off x="3744033" y="4982964"/>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点击此处添加简介</a:t>
            </a:r>
          </a:p>
        </p:txBody>
      </p:sp>
      <p:cxnSp>
        <p:nvCxnSpPr>
          <p:cNvPr id="16" name="直接连接符 15">
            <a:extLst>
              <a:ext uri="{FF2B5EF4-FFF2-40B4-BE49-F238E27FC236}">
                <a16:creationId xmlns:a16="http://schemas.microsoft.com/office/drawing/2014/main" id="{635F0F55-738D-409D-B3AF-DEBA130AB746}"/>
              </a:ext>
            </a:extLst>
          </p:cNvPr>
          <p:cNvCxnSpPr>
            <a:cxnSpLocks/>
          </p:cNvCxnSpPr>
          <p:nvPr/>
        </p:nvCxnSpPr>
        <p:spPr>
          <a:xfrm>
            <a:off x="3668358" y="4968437"/>
            <a:ext cx="7676425" cy="0"/>
          </a:xfrm>
          <a:prstGeom prst="line">
            <a:avLst/>
          </a:prstGeom>
          <a:noFill/>
          <a:ln w="6350" cap="flat" cmpd="sng" algn="ctr">
            <a:solidFill>
              <a:sysClr val="windowText" lastClr="000000">
                <a:lumMod val="50000"/>
                <a:lumOff val="50000"/>
              </a:sysClr>
            </a:solidFill>
            <a:prstDash val="solid"/>
            <a:miter lim="800000"/>
          </a:ln>
          <a:effectLst/>
        </p:spPr>
      </p:cxnSp>
    </p:spTree>
    <p:extLst>
      <p:ext uri="{BB962C8B-B14F-4D97-AF65-F5344CB8AC3E}">
        <p14:creationId xmlns:p14="http://schemas.microsoft.com/office/powerpoint/2010/main" val="8325485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441" t="2860" r="441" b="6416"/>
          <a:stretch/>
        </p:blipFill>
        <p:spPr>
          <a:xfrm>
            <a:off x="-150251" y="-606906"/>
            <a:ext cx="12342251" cy="7464906"/>
          </a:xfrm>
          <a:prstGeom prst="rect">
            <a:avLst/>
          </a:prstGeom>
        </p:spPr>
      </p:pic>
      <p:sp>
        <p:nvSpPr>
          <p:cNvPr id="10" name="矩形 9"/>
          <p:cNvSpPr/>
          <p:nvPr/>
        </p:nvSpPr>
        <p:spPr>
          <a:xfrm>
            <a:off x="-481944" y="-354839"/>
            <a:ext cx="13070541" cy="7382435"/>
          </a:xfrm>
          <a:prstGeom prst="rect">
            <a:avLst/>
          </a:prstGeom>
          <a:solidFill>
            <a:schemeClr val="tx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ABB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358732" y="2136049"/>
            <a:ext cx="7847020" cy="1200329"/>
          </a:xfrm>
          <a:prstGeom prst="rect">
            <a:avLst/>
          </a:prstGeom>
          <a:noFill/>
        </p:spPr>
        <p:txBody>
          <a:bodyPr wrap="none" rtlCol="0">
            <a:spAutoFit/>
          </a:bodyPr>
          <a:lstStyle/>
          <a:p>
            <a:pPr algn="ctr"/>
            <a:r>
              <a:rPr lang="zh-CN" altLang="en-US" sz="7200" b="1" dirty="0">
                <a:solidFill>
                  <a:srgbClr val="00ABB4"/>
                </a:solidFill>
                <a:latin typeface="微软雅黑" panose="020B0503020204020204" pitchFamily="34" charset="-122"/>
                <a:ea typeface="微软雅黑" panose="020B0503020204020204" pitchFamily="34" charset="-122"/>
              </a:rPr>
              <a:t>以德载医 博学创新</a:t>
            </a:r>
          </a:p>
        </p:txBody>
      </p:sp>
      <p:sp>
        <p:nvSpPr>
          <p:cNvPr id="5" name="Rectangle 96"/>
          <p:cNvSpPr/>
          <p:nvPr/>
        </p:nvSpPr>
        <p:spPr>
          <a:xfrm>
            <a:off x="1801290" y="5557605"/>
            <a:ext cx="8961903" cy="461665"/>
          </a:xfrm>
          <a:prstGeom prst="rect">
            <a:avLst/>
          </a:prstGeom>
        </p:spPr>
        <p:txBody>
          <a:bodyPr wrap="square">
            <a:spAutoFit/>
          </a:bodyPr>
          <a:lstStyle/>
          <a:p>
            <a:pPr algn="ctr"/>
            <a:r>
              <a:rPr lang="zh-CN" altLang="en-US" sz="2400" dirty="0">
                <a:solidFill>
                  <a:schemeClr val="bg1"/>
                </a:solidFill>
                <a:latin typeface="思源宋体 CN Heavy" panose="02020900000000000000" pitchFamily="18" charset="-122"/>
                <a:ea typeface="思源宋体 CN Heavy" panose="02020900000000000000" pitchFamily="18" charset="-122"/>
              </a:rPr>
              <a:t>艰苦创业 不断创新 勇于创优</a:t>
            </a:r>
          </a:p>
        </p:txBody>
      </p:sp>
      <p:cxnSp>
        <p:nvCxnSpPr>
          <p:cNvPr id="7" name="直接连接符 6"/>
          <p:cNvCxnSpPr/>
          <p:nvPr/>
        </p:nvCxnSpPr>
        <p:spPr>
          <a:xfrm>
            <a:off x="4108972" y="5339495"/>
            <a:ext cx="4346540" cy="246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108972" y="6164132"/>
            <a:ext cx="4346540" cy="11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62721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919" r="2751" b="16914"/>
          <a:stretch/>
        </p:blipFill>
        <p:spPr>
          <a:xfrm>
            <a:off x="0" y="-9525"/>
            <a:ext cx="12192000" cy="6867526"/>
          </a:xfrm>
          <a:prstGeom prst="rect">
            <a:avLst/>
          </a:prstGeom>
        </p:spPr>
      </p:pic>
      <p:sp>
        <p:nvSpPr>
          <p:cNvPr id="5" name="矩形 4"/>
          <p:cNvSpPr/>
          <p:nvPr/>
        </p:nvSpPr>
        <p:spPr>
          <a:xfrm>
            <a:off x="0" y="0"/>
            <a:ext cx="12268200" cy="6867525"/>
          </a:xfrm>
          <a:prstGeom prst="rect">
            <a:avLst/>
          </a:prstGeom>
          <a:solidFill>
            <a:schemeClr val="dk1">
              <a:alpha val="5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0" name="文本框 9"/>
          <p:cNvSpPr txBox="1"/>
          <p:nvPr/>
        </p:nvSpPr>
        <p:spPr>
          <a:xfrm rot="940987">
            <a:off x="1575002" y="1192993"/>
            <a:ext cx="7977965" cy="132343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THANK YOU!</a:t>
            </a:r>
            <a:endParaRPr kumimoji="0" lang="zh-CN" altLang="en-US" sz="8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 name="组合 2"/>
          <p:cNvGrpSpPr/>
          <p:nvPr/>
        </p:nvGrpSpPr>
        <p:grpSpPr>
          <a:xfrm>
            <a:off x="-40066" y="2303612"/>
            <a:ext cx="7195189" cy="658045"/>
            <a:chOff x="-40066" y="2303612"/>
            <a:chExt cx="7195189" cy="658045"/>
          </a:xfrm>
        </p:grpSpPr>
        <p:sp>
          <p:nvSpPr>
            <p:cNvPr id="11" name="文本框 10"/>
            <p:cNvSpPr txBox="1"/>
            <p:nvPr/>
          </p:nvSpPr>
          <p:spPr>
            <a:xfrm rot="797801">
              <a:off x="-40066" y="2592325"/>
              <a:ext cx="6127943" cy="369332"/>
            </a:xfrm>
            <a:prstGeom prst="rect">
              <a:avLst/>
            </a:prstGeom>
            <a:noFill/>
          </p:spPr>
          <p:txBody>
            <a:bodyPr wrap="square" rtlCol="0">
              <a:spAutoFit/>
            </a:bodyPr>
            <a:lstStyle/>
            <a:p>
              <a:pPr lvl="0" algn="ctr">
                <a:defRPr/>
              </a:pPr>
              <a:r>
                <a:rPr lang="en-US" altLang="zh-CN" kern="0" dirty="0">
                  <a:solidFill>
                    <a:schemeClr val="bg1"/>
                  </a:solidFill>
                  <a:cs typeface="+mn-ea"/>
                  <a:sym typeface="+mn-lt"/>
                </a:rPr>
                <a:t>www.xzhmu.edu.cn</a:t>
              </a:r>
              <a:endParaRPr kumimoji="0" lang="zh-CN" altLang="en-US" b="0" i="0" u="none" strike="noStrike" kern="0" cap="none" spc="0" normalizeH="0" baseline="0" noProof="0" dirty="0">
                <a:ln>
                  <a:noFill/>
                </a:ln>
                <a:solidFill>
                  <a:schemeClr val="bg1"/>
                </a:solidFill>
                <a:effectLst/>
                <a:uLnTx/>
                <a:uFillTx/>
                <a:cs typeface="+mn-ea"/>
                <a:sym typeface="+mn-lt"/>
              </a:endParaRPr>
            </a:p>
          </p:txBody>
        </p:sp>
        <p:sp>
          <p:nvSpPr>
            <p:cNvPr id="13" name="文本框 12"/>
            <p:cNvSpPr txBox="1"/>
            <p:nvPr/>
          </p:nvSpPr>
          <p:spPr>
            <a:xfrm rot="852022">
              <a:off x="1027180" y="2303612"/>
              <a:ext cx="6127943" cy="553998"/>
            </a:xfrm>
            <a:prstGeom prst="rect">
              <a:avLst/>
            </a:prstGeom>
            <a:noFill/>
          </p:spPr>
          <p:txBody>
            <a:bodyPr wrap="square" rtlCol="0">
              <a:spAutoFit/>
            </a:bodyPr>
            <a:lstStyle/>
            <a:p>
              <a:pPr lvl="0" algn="ctr">
                <a:defRPr/>
              </a:pPr>
              <a:r>
                <a:rPr lang="en-US" altLang="zh-CN" sz="3000" kern="0" noProof="0" dirty="0">
                  <a:solidFill>
                    <a:schemeClr val="bg1"/>
                  </a:solidFill>
                  <a:latin typeface="思源黑体 CN Heavy" panose="020B0A00000000000000" pitchFamily="34" charset="-122"/>
                  <a:ea typeface="思源黑体 CN Heavy" panose="020B0A00000000000000" pitchFamily="34" charset="-122"/>
                  <a:cs typeface="Aharoni" panose="02010803020104030203" pitchFamily="2" charset="-79"/>
                  <a:sym typeface="+mn-lt"/>
                </a:rPr>
                <a:t>X</a:t>
              </a:r>
              <a:r>
                <a:rPr lang="en-US" altLang="zh-CN" sz="2700" kern="0" noProof="0" dirty="0">
                  <a:solidFill>
                    <a:schemeClr val="bg1"/>
                  </a:solidFill>
                  <a:latin typeface="思源黑体 CN Heavy" panose="020B0A00000000000000" pitchFamily="34" charset="-122"/>
                  <a:ea typeface="思源黑体 CN Heavy" panose="020B0A00000000000000" pitchFamily="34" charset="-122"/>
                  <a:cs typeface="Aharoni" panose="02010803020104030203" pitchFamily="2" charset="-79"/>
                  <a:sym typeface="+mn-lt"/>
                </a:rPr>
                <a:t>U</a:t>
              </a:r>
              <a:r>
                <a:rPr lang="en-US" altLang="zh-CN" sz="2000" kern="0" noProof="0" dirty="0">
                  <a:solidFill>
                    <a:schemeClr val="bg1"/>
                  </a:solidFill>
                  <a:latin typeface="思源黑体 CN Heavy" panose="020B0A00000000000000" pitchFamily="34" charset="-122"/>
                  <a:ea typeface="思源黑体 CN Heavy" panose="020B0A00000000000000" pitchFamily="34" charset="-122"/>
                  <a:cs typeface="Aharoni" panose="02010803020104030203" pitchFamily="2" charset="-79"/>
                  <a:sym typeface="+mn-lt"/>
                </a:rPr>
                <a:t> </a:t>
              </a:r>
              <a:r>
                <a:rPr lang="en-US" altLang="zh-CN" sz="2500" kern="0" noProof="0" dirty="0">
                  <a:solidFill>
                    <a:schemeClr val="bg1"/>
                  </a:solidFill>
                  <a:latin typeface="思源黑体 CN Heavy" panose="020B0A00000000000000" pitchFamily="34" charset="-122"/>
                  <a:ea typeface="思源黑体 CN Heavy" panose="020B0A00000000000000" pitchFamily="34" charset="-122"/>
                  <a:cs typeface="Aharoni" panose="02010803020104030203" pitchFamily="2" charset="-79"/>
                  <a:sym typeface="+mn-lt"/>
                </a:rPr>
                <a:t>ZH</a:t>
              </a:r>
              <a:r>
                <a:rPr lang="en-US" altLang="zh-CN" sz="2300" kern="0" noProof="0" dirty="0">
                  <a:solidFill>
                    <a:schemeClr val="bg1"/>
                  </a:solidFill>
                  <a:latin typeface="思源黑体 CN Heavy" panose="020B0A00000000000000" pitchFamily="34" charset="-122"/>
                  <a:ea typeface="思源黑体 CN Heavy" panose="020B0A00000000000000" pitchFamily="34" charset="-122"/>
                  <a:cs typeface="Aharoni" panose="02010803020104030203" pitchFamily="2" charset="-79"/>
                  <a:sym typeface="+mn-lt"/>
                </a:rPr>
                <a:t>O</a:t>
              </a:r>
              <a:r>
                <a:rPr lang="en-US" altLang="zh-CN" sz="2000" kern="0" noProof="0" dirty="0">
                  <a:solidFill>
                    <a:schemeClr val="bg1"/>
                  </a:solidFill>
                  <a:latin typeface="思源黑体 CN Heavy" panose="020B0A00000000000000" pitchFamily="34" charset="-122"/>
                  <a:ea typeface="思源黑体 CN Heavy" panose="020B0A00000000000000" pitchFamily="34" charset="-122"/>
                  <a:cs typeface="Aharoni" panose="02010803020104030203" pitchFamily="2" charset="-79"/>
                  <a:sym typeface="+mn-lt"/>
                </a:rPr>
                <a:t>U MEDICAL </a:t>
              </a:r>
              <a:r>
                <a:rPr lang="en-US" altLang="zh-CN" sz="1700" kern="0" noProof="0" dirty="0">
                  <a:solidFill>
                    <a:schemeClr val="bg1"/>
                  </a:solidFill>
                  <a:latin typeface="思源黑体 CN Heavy" panose="020B0A00000000000000" pitchFamily="34" charset="-122"/>
                  <a:ea typeface="思源黑体 CN Heavy" panose="020B0A00000000000000" pitchFamily="34" charset="-122"/>
                  <a:cs typeface="Aharoni" panose="02010803020104030203" pitchFamily="2" charset="-79"/>
                  <a:sym typeface="+mn-lt"/>
                </a:rPr>
                <a:t>UNIVERSITY</a:t>
              </a:r>
              <a:endParaRPr kumimoji="0" lang="zh-CN" altLang="en-US" sz="1700" b="0" i="0" u="none" strike="noStrike" kern="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cs typeface="Aharoni" panose="02010803020104030203" pitchFamily="2" charset="-79"/>
                <a:sym typeface="+mn-lt"/>
              </a:endParaRPr>
            </a:p>
          </p:txBody>
        </p:sp>
      </p:grpSp>
      <p:grpSp>
        <p:nvGrpSpPr>
          <p:cNvPr id="2" name="组合 1"/>
          <p:cNvGrpSpPr/>
          <p:nvPr/>
        </p:nvGrpSpPr>
        <p:grpSpPr>
          <a:xfrm>
            <a:off x="-378786" y="2062354"/>
            <a:ext cx="12570786" cy="3048827"/>
            <a:chOff x="-378786" y="2062354"/>
            <a:chExt cx="12570786" cy="3048827"/>
          </a:xfrm>
        </p:grpSpPr>
        <p:sp>
          <p:nvSpPr>
            <p:cNvPr id="14" name="矩形 13"/>
            <p:cNvSpPr/>
            <p:nvPr/>
          </p:nvSpPr>
          <p:spPr>
            <a:xfrm>
              <a:off x="8791575" y="4714874"/>
              <a:ext cx="3400425" cy="396307"/>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951186">
              <a:off x="-378786" y="2062354"/>
              <a:ext cx="9673054" cy="386121"/>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791575" y="3390901"/>
              <a:ext cx="371475" cy="1323974"/>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011501">
            <a:off x="-872552" y="1795810"/>
            <a:ext cx="4681969" cy="4693693"/>
          </a:xfrm>
          <a:prstGeom prst="rect">
            <a:avLst/>
          </a:prstGeom>
        </p:spPr>
      </p:pic>
    </p:spTree>
    <p:extLst>
      <p:ext uri="{BB962C8B-B14F-4D97-AF65-F5344CB8AC3E}">
        <p14:creationId xmlns:p14="http://schemas.microsoft.com/office/powerpoint/2010/main" val="18974897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57611" y="5241071"/>
            <a:ext cx="4193529" cy="1126276"/>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13727" y="654348"/>
            <a:ext cx="6938985" cy="1200329"/>
          </a:xfrm>
          <a:prstGeom prst="rect">
            <a:avLst/>
          </a:prstGeom>
        </p:spPr>
        <p:txBody>
          <a:bodyPr wrap="square">
            <a:spAutoFit/>
          </a:bodyPr>
          <a:lstStyle/>
          <a:p>
            <a:r>
              <a:rPr lang="en-US" altLang="zh-CN" sz="2400" dirty="0">
                <a:latin typeface="+mj-ea"/>
                <a:ea typeface="+mj-ea"/>
              </a:rPr>
              <a:t>PPT</a:t>
            </a:r>
            <a:r>
              <a:rPr lang="zh-CN" altLang="en-US" sz="2400" dirty="0">
                <a:latin typeface="+mj-ea"/>
                <a:ea typeface="+mj-ea"/>
              </a:rPr>
              <a:t>模板中所有字体请点击链接下载：</a:t>
            </a:r>
            <a:r>
              <a:rPr lang="en-US" altLang="zh-CN" sz="2400" dirty="0">
                <a:latin typeface="Times New Roman" panose="02020603050405020304" pitchFamily="18" charset="0"/>
                <a:ea typeface="+mj-ea"/>
                <a:cs typeface="Times New Roman" panose="02020603050405020304" pitchFamily="18" charset="0"/>
              </a:rPr>
              <a:t>https://pan.baidu.com/s/1I1UIFKb5MtJPxhxvF8iC_g</a:t>
            </a:r>
          </a:p>
          <a:p>
            <a:r>
              <a:rPr lang="zh-CN" altLang="en-US" sz="2400" dirty="0">
                <a:latin typeface="+mj-ea"/>
                <a:ea typeface="+mj-ea"/>
              </a:rPr>
              <a:t>提取码：</a:t>
            </a:r>
            <a:r>
              <a:rPr lang="en-US" altLang="zh-CN" sz="2400" dirty="0">
                <a:latin typeface="Times New Roman" panose="02020603050405020304" pitchFamily="18" charset="0"/>
                <a:ea typeface="+mj-ea"/>
                <a:cs typeface="Times New Roman" panose="02020603050405020304" pitchFamily="18" charset="0"/>
              </a:rPr>
              <a:t>api3</a:t>
            </a:r>
          </a:p>
        </p:txBody>
      </p:sp>
      <p:sp>
        <p:nvSpPr>
          <p:cNvPr id="6" name="矩形标注 5"/>
          <p:cNvSpPr/>
          <p:nvPr/>
        </p:nvSpPr>
        <p:spPr>
          <a:xfrm>
            <a:off x="757611" y="362395"/>
            <a:ext cx="7061648" cy="1784234"/>
          </a:xfrm>
          <a:prstGeom prst="wedgeRectCallout">
            <a:avLst>
              <a:gd name="adj1" fmla="val -20124"/>
              <a:gd name="adj2" fmla="val 69083"/>
            </a:avLst>
          </a:prstGeom>
          <a:noFill/>
          <a:ln w="76200">
            <a:solidFill>
              <a:srgbClr val="00ABB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074" y="3546238"/>
            <a:ext cx="6670173" cy="785912"/>
          </a:xfrm>
          <a:prstGeom prst="rect">
            <a:avLst/>
          </a:prstGeom>
          <a:ln>
            <a:noFill/>
          </a:ln>
          <a:effectLst>
            <a:outerShdw blurRad="190500" algn="tl" rotWithShape="0">
              <a:srgbClr val="000000">
                <a:alpha val="38000"/>
              </a:srgbClr>
            </a:outerShdw>
          </a:effectLst>
        </p:spPr>
      </p:pic>
      <p:sp>
        <p:nvSpPr>
          <p:cNvPr id="10" name="矩形标注 9"/>
          <p:cNvSpPr/>
          <p:nvPr/>
        </p:nvSpPr>
        <p:spPr>
          <a:xfrm>
            <a:off x="757611" y="2801733"/>
            <a:ext cx="7061648" cy="1784234"/>
          </a:xfrm>
          <a:prstGeom prst="wedgeRectCallout">
            <a:avLst>
              <a:gd name="adj1" fmla="val -20124"/>
              <a:gd name="adj2" fmla="val 69083"/>
            </a:avLst>
          </a:prstGeom>
          <a:noFill/>
          <a:ln w="76200">
            <a:solidFill>
              <a:srgbClr val="00ABB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 name="矩形 10"/>
          <p:cNvSpPr/>
          <p:nvPr/>
        </p:nvSpPr>
        <p:spPr>
          <a:xfrm>
            <a:off x="970074" y="2966777"/>
            <a:ext cx="6938985" cy="461665"/>
          </a:xfrm>
          <a:prstGeom prst="rect">
            <a:avLst/>
          </a:prstGeom>
        </p:spPr>
        <p:txBody>
          <a:bodyPr wrap="square">
            <a:spAutoFit/>
          </a:bodyPr>
          <a:lstStyle/>
          <a:p>
            <a:r>
              <a:rPr lang="zh-CN" altLang="en-US" sz="2400" dirty="0">
                <a:latin typeface="Times New Roman" panose="02020603050405020304" pitchFamily="18" charset="0"/>
                <a:ea typeface="+mj-ea"/>
                <a:cs typeface="Times New Roman" panose="02020603050405020304" pitchFamily="18" charset="0"/>
              </a:rPr>
              <a:t>将下载的字体直接复制粘贴至下图地址：</a:t>
            </a:r>
            <a:endParaRPr lang="en-US" altLang="zh-CN" sz="2400" dirty="0">
              <a:latin typeface="Times New Roman" panose="02020603050405020304" pitchFamily="18" charset="0"/>
              <a:ea typeface="+mj-ea"/>
              <a:cs typeface="Times New Roman" panose="02020603050405020304" pitchFamily="18" charset="0"/>
            </a:endParaRPr>
          </a:p>
        </p:txBody>
      </p:sp>
      <p:sp>
        <p:nvSpPr>
          <p:cNvPr id="12" name="矩形 11"/>
          <p:cNvSpPr/>
          <p:nvPr/>
        </p:nvSpPr>
        <p:spPr>
          <a:xfrm>
            <a:off x="1914210" y="5511821"/>
            <a:ext cx="6938985" cy="584775"/>
          </a:xfrm>
          <a:prstGeom prst="rect">
            <a:avLst/>
          </a:prstGeom>
        </p:spPr>
        <p:txBody>
          <a:bodyPr wrap="square">
            <a:spAutoFit/>
          </a:bodyPr>
          <a:lstStyle/>
          <a:p>
            <a:r>
              <a:rPr lang="zh-CN" altLang="en-US" sz="3200" b="1" dirty="0">
                <a:solidFill>
                  <a:schemeClr val="bg1"/>
                </a:solidFill>
                <a:latin typeface="Times New Roman" panose="02020603050405020304" pitchFamily="18" charset="0"/>
                <a:ea typeface="+mj-ea"/>
                <a:cs typeface="Times New Roman" panose="02020603050405020304" pitchFamily="18" charset="0"/>
              </a:rPr>
              <a:t>安装成功</a:t>
            </a:r>
            <a:endParaRPr lang="en-US" altLang="zh-CN" sz="3200" b="1" dirty="0">
              <a:solidFill>
                <a:schemeClr val="bg1"/>
              </a:solidFill>
              <a:latin typeface="Times New Roman" panose="02020603050405020304" pitchFamily="18" charset="0"/>
              <a:ea typeface="+mj-ea"/>
              <a:cs typeface="Times New Roman" panose="02020603050405020304" pitchFamily="18" charset="0"/>
            </a:endParaRPr>
          </a:p>
        </p:txBody>
      </p:sp>
      <p:sp>
        <p:nvSpPr>
          <p:cNvPr id="13" name="矩形 12"/>
          <p:cNvSpPr/>
          <p:nvPr/>
        </p:nvSpPr>
        <p:spPr>
          <a:xfrm>
            <a:off x="5865540" y="5241071"/>
            <a:ext cx="5497553" cy="1126276"/>
          </a:xfrm>
          <a:prstGeom prst="rect">
            <a:avLst/>
          </a:prstGeom>
          <a:solidFill>
            <a:srgbClr val="E2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75020" y="5450265"/>
            <a:ext cx="6938985" cy="707886"/>
          </a:xfrm>
          <a:prstGeom prst="rect">
            <a:avLst/>
          </a:prstGeom>
        </p:spPr>
        <p:txBody>
          <a:bodyPr wrap="square">
            <a:spAutoFit/>
          </a:bodyPr>
          <a:lstStyle/>
          <a:p>
            <a:r>
              <a:rPr lang="en-US" altLang="zh-CN" sz="2000" b="1" dirty="0">
                <a:solidFill>
                  <a:schemeClr val="bg1"/>
                </a:solidFill>
                <a:latin typeface="Times New Roman" panose="02020603050405020304" pitchFamily="18" charset="0"/>
                <a:ea typeface="+mj-ea"/>
                <a:cs typeface="Times New Roman" panose="02020603050405020304" pitchFamily="18" charset="0"/>
              </a:rPr>
              <a:t>PPT</a:t>
            </a:r>
            <a:r>
              <a:rPr lang="zh-CN" altLang="en-US" sz="2000" b="1" dirty="0">
                <a:solidFill>
                  <a:schemeClr val="bg1"/>
                </a:solidFill>
                <a:latin typeface="Times New Roman" panose="02020603050405020304" pitchFamily="18" charset="0"/>
                <a:ea typeface="+mj-ea"/>
                <a:cs typeface="Times New Roman" panose="02020603050405020304" pitchFamily="18" charset="0"/>
              </a:rPr>
              <a:t>中部分字体、图片来源网络，</a:t>
            </a:r>
            <a:endParaRPr lang="en-US" altLang="zh-CN" sz="2000" b="1" dirty="0">
              <a:solidFill>
                <a:schemeClr val="bg1"/>
              </a:solidFill>
              <a:latin typeface="Times New Roman" panose="02020603050405020304" pitchFamily="18" charset="0"/>
              <a:ea typeface="+mj-ea"/>
              <a:cs typeface="Times New Roman" panose="02020603050405020304" pitchFamily="18" charset="0"/>
            </a:endParaRPr>
          </a:p>
          <a:p>
            <a:r>
              <a:rPr lang="zh-CN" altLang="en-US" sz="2000" b="1" dirty="0">
                <a:solidFill>
                  <a:schemeClr val="bg1"/>
                </a:solidFill>
                <a:latin typeface="Times New Roman" panose="02020603050405020304" pitchFamily="18" charset="0"/>
                <a:ea typeface="+mj-ea"/>
                <a:cs typeface="Times New Roman" panose="02020603050405020304" pitchFamily="18" charset="0"/>
              </a:rPr>
              <a:t>不可商用，如有侵权，立刻删除。</a:t>
            </a:r>
            <a:endParaRPr lang="en-US" altLang="zh-CN" sz="2000" b="1" dirty="0">
              <a:solidFill>
                <a:schemeClr val="bg1"/>
              </a:solidFill>
              <a:latin typeface="Times New Roman" panose="02020603050405020304" pitchFamily="18" charset="0"/>
              <a:ea typeface="+mj-ea"/>
              <a:cs typeface="Times New Roman" panose="02020603050405020304" pitchFamily="18" charset="0"/>
            </a:endParaRPr>
          </a:p>
        </p:txBody>
      </p:sp>
      <p:sp>
        <p:nvSpPr>
          <p:cNvPr id="16" name="矩形 15"/>
          <p:cNvSpPr/>
          <p:nvPr/>
        </p:nvSpPr>
        <p:spPr>
          <a:xfrm>
            <a:off x="6107739" y="5520962"/>
            <a:ext cx="1415772" cy="584775"/>
          </a:xfrm>
          <a:prstGeom prst="rect">
            <a:avLst/>
          </a:prstGeom>
        </p:spPr>
        <p:txBody>
          <a:bodyPr wrap="none">
            <a:spAutoFit/>
          </a:bodyPr>
          <a:lstStyle/>
          <a:p>
            <a:r>
              <a:rPr lang="zh-CN" altLang="en-US" sz="3200" dirty="0">
                <a:solidFill>
                  <a:schemeClr val="bg1"/>
                </a:solidFill>
                <a:latin typeface="思源宋体 CN Heavy" panose="02020900000000000000" pitchFamily="18" charset="-122"/>
                <a:ea typeface="思源宋体 CN Heavy" panose="02020900000000000000" pitchFamily="18" charset="-122"/>
              </a:rPr>
              <a:t>声明：</a:t>
            </a:r>
            <a:endParaRPr lang="zh-CN" altLang="en-US" sz="3200" dirty="0"/>
          </a:p>
        </p:txBody>
      </p:sp>
    </p:spTree>
    <p:extLst>
      <p:ext uri="{BB962C8B-B14F-4D97-AF65-F5344CB8AC3E}">
        <p14:creationId xmlns:p14="http://schemas.microsoft.com/office/powerpoint/2010/main" val="532403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潘  晨</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徐州医科大学</a:t>
            </a:r>
          </a:p>
        </p:txBody>
      </p:sp>
      <p:pic>
        <p:nvPicPr>
          <p:cNvPr id="6" name="图片 5" descr="图片包含 黑色, 文字&#10;&#10;描述已自动生成">
            <a:extLst>
              <a:ext uri="{FF2B5EF4-FFF2-40B4-BE49-F238E27FC236}">
                <a16:creationId xmlns:a16="http://schemas.microsoft.com/office/drawing/2014/main" id="{9D3A9EEE-5C82-44B5-A9DE-455B28CF5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2452183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6A5DF9-7D1C-4FC6-A4CF-042527F872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534" y="3678765"/>
            <a:ext cx="1980000" cy="1980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458075" y="1781174"/>
            <a:ext cx="4733925" cy="3200401"/>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08EB6DFF-8E56-4233-AD39-40348CB4ADA6}"/>
              </a:ext>
            </a:extLst>
          </p:cNvPr>
          <p:cNvSpPr txBox="1">
            <a:spLocks/>
          </p:cNvSpPr>
          <p:nvPr/>
        </p:nvSpPr>
        <p:spPr>
          <a:xfrm>
            <a:off x="1727199" y="400051"/>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600" b="1" dirty="0">
                <a:latin typeface="Arial"/>
                <a:ea typeface="微软雅黑"/>
              </a:rPr>
              <a:t>点击此处添加标题</a:t>
            </a:r>
          </a:p>
        </p:txBody>
      </p:sp>
      <p:sp>
        <p:nvSpPr>
          <p:cNvPr id="4" name="文本占位符 2"/>
          <p:cNvSpPr txBox="1">
            <a:spLocks/>
          </p:cNvSpPr>
          <p:nvPr/>
        </p:nvSpPr>
        <p:spPr>
          <a:xfrm>
            <a:off x="1784704" y="116274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点击此处添加副标题</a:t>
            </a:r>
          </a:p>
        </p:txBody>
      </p:sp>
      <p:sp>
        <p:nvSpPr>
          <p:cNvPr id="7" name="矩形 6"/>
          <p:cNvSpPr/>
          <p:nvPr/>
        </p:nvSpPr>
        <p:spPr>
          <a:xfrm>
            <a:off x="831725" y="2724841"/>
            <a:ext cx="5175973" cy="2417314"/>
          </a:xfrm>
          <a:prstGeom prst="rect">
            <a:avLst/>
          </a:prstGeom>
        </p:spPr>
        <p:txBody>
          <a:bodyPr wrap="square">
            <a:spAutoFit/>
          </a:bodyPr>
          <a:lstStyle/>
          <a:p>
            <a:pPr marL="239970" indent="-228571" algn="just" defTabSz="1219048">
              <a:lnSpc>
                <a:spcPct val="150000"/>
              </a:lnSpc>
              <a:spcBef>
                <a:spcPts val="800"/>
              </a:spcBef>
              <a:buFont typeface="Arial" panose="020B0604020202020204" pitchFamily="34" charset="0"/>
              <a:buChar cha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点击此处添加内容；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39970" indent="-228571" algn="just" defTabSz="1219048">
              <a:lnSpc>
                <a:spcPct val="150000"/>
              </a:lnSpc>
              <a:spcBef>
                <a:spcPts val="80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可以对字体、字号、颜色、行距等进行修改</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顶部“开始”面板中可以对字体、字号、颜色、行距等进行修改；</a:t>
            </a:r>
            <a:endParaRPr lang="en-US" altLang="zh-CN" sz="1400" dirty="0">
              <a:latin typeface="微软雅黑" panose="020B0503020204020204" pitchFamily="34" charset="-122"/>
              <a:ea typeface="微软雅黑" panose="020B0503020204020204" pitchFamily="34" charset="-122"/>
            </a:endParaRPr>
          </a:p>
          <a:p>
            <a:pPr marL="239970" indent="-228571" algn="just" defTabSz="1219048">
              <a:lnSpc>
                <a:spcPct val="150000"/>
              </a:lnSpc>
              <a:spcBef>
                <a:spcPts val="80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可以对字体、字号、颜色、行距等进行修改</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顶部“开始”面板中可以对字体、字号、颜色、行距等进行修改</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marL="11399" algn="just" defTabSz="1219048">
              <a:lnSpc>
                <a:spcPct val="150000"/>
              </a:lnSpc>
              <a:spcBef>
                <a:spcPts val="800"/>
              </a:spcBef>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sp>
        <p:nvSpPr>
          <p:cNvPr id="2" name="灯片编号占位符 1"/>
          <p:cNvSpPr>
            <a:spLocks noGrp="1"/>
          </p:cNvSpPr>
          <p:nvPr>
            <p:ph type="sldNum" sz="quarter" idx="12"/>
          </p:nvPr>
        </p:nvSpPr>
        <p:spPr/>
        <p:txBody>
          <a:bodyPr/>
          <a:lstStyle/>
          <a:p>
            <a:fld id="{EA082BD2-1214-4E77-A96A-C87526B865E7}" type="slidenum">
              <a:rPr lang="zh-CN" altLang="en-US" smtClean="0"/>
              <a:t>4</a:t>
            </a:fld>
            <a:endParaRPr lang="zh-CN" altLang="en-US"/>
          </a:p>
        </p:txBody>
      </p:sp>
      <p:pic>
        <p:nvPicPr>
          <p:cNvPr id="6" name="图片 5"/>
          <p:cNvPicPr>
            <a:picLocks noChangeAspect="1"/>
          </p:cNvPicPr>
          <p:nvPr/>
        </p:nvPicPr>
        <p:blipFill rotWithShape="1">
          <a:blip r:embed="rId2"/>
          <a:srcRect l="61529" t="43794" r="8468" b="21646"/>
          <a:stretch/>
        </p:blipFill>
        <p:spPr>
          <a:xfrm>
            <a:off x="6194119" y="2289540"/>
            <a:ext cx="5486950" cy="3555231"/>
          </a:xfrm>
          <a:prstGeom prst="rect">
            <a:avLst/>
          </a:prstGeom>
        </p:spPr>
      </p:pic>
    </p:spTree>
    <p:extLst>
      <p:ext uri="{BB962C8B-B14F-4D97-AF65-F5344CB8AC3E}">
        <p14:creationId xmlns:p14="http://schemas.microsoft.com/office/powerpoint/2010/main" val="14515418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725729" y="2670901"/>
            <a:ext cx="2529749" cy="2529749"/>
          </a:xfrm>
          <a:prstGeom prst="ellipse">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08EB6DFF-8E56-4233-AD39-40348CB4ADA6}"/>
              </a:ext>
            </a:extLst>
          </p:cNvPr>
          <p:cNvSpPr txBox="1">
            <a:spLocks/>
          </p:cNvSpPr>
          <p:nvPr/>
        </p:nvSpPr>
        <p:spPr>
          <a:xfrm>
            <a:off x="1727199" y="400051"/>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600" b="1" dirty="0">
                <a:latin typeface="Arial"/>
                <a:ea typeface="微软雅黑"/>
              </a:rPr>
              <a:t>点击此处添加标题</a:t>
            </a:r>
          </a:p>
        </p:txBody>
      </p:sp>
      <p:sp>
        <p:nvSpPr>
          <p:cNvPr id="4" name="文本占位符 2"/>
          <p:cNvSpPr txBox="1">
            <a:spLocks/>
          </p:cNvSpPr>
          <p:nvPr/>
        </p:nvSpPr>
        <p:spPr>
          <a:xfrm>
            <a:off x="1784704" y="116274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点击此处添加副标题</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3257" y="2896739"/>
            <a:ext cx="2115839" cy="2121137"/>
          </a:xfrm>
          <a:prstGeom prst="rect">
            <a:avLst/>
          </a:prstGeom>
        </p:spPr>
      </p:pic>
      <p:grpSp>
        <p:nvGrpSpPr>
          <p:cNvPr id="6" name="6b724148-1469-474b-af26-c2bcadae53f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1647617-8191-4BCF-98C8-7059A73BBD89}"/>
              </a:ext>
            </a:extLst>
          </p:cNvPr>
          <p:cNvGrpSpPr>
            <a:grpSpLocks noChangeAspect="1"/>
          </p:cNvGrpSpPr>
          <p:nvPr>
            <p:custDataLst>
              <p:tags r:id="rId1"/>
            </p:custDataLst>
          </p:nvPr>
        </p:nvGrpSpPr>
        <p:grpSpPr>
          <a:xfrm>
            <a:off x="879475" y="1986923"/>
            <a:ext cx="10858500" cy="3823543"/>
            <a:chOff x="660400" y="1748798"/>
            <a:chExt cx="10858500" cy="3823543"/>
          </a:xfrm>
        </p:grpSpPr>
        <p:sp>
          <p:nvSpPr>
            <p:cNvPr id="7" name="islïḓé">
              <a:extLst>
                <a:ext uri="{FF2B5EF4-FFF2-40B4-BE49-F238E27FC236}">
                  <a16:creationId xmlns:a16="http://schemas.microsoft.com/office/drawing/2014/main" id="{39340196-E1AA-4B49-976A-BF366BB2B662}"/>
                </a:ext>
              </a:extLst>
            </p:cNvPr>
            <p:cNvSpPr/>
            <p:nvPr/>
          </p:nvSpPr>
          <p:spPr bwMode="auto">
            <a:xfrm>
              <a:off x="660400" y="2136396"/>
              <a:ext cx="30956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8" name="iṣḷíḍè">
              <a:extLst>
                <a:ext uri="{FF2B5EF4-FFF2-40B4-BE49-F238E27FC236}">
                  <a16:creationId xmlns:a16="http://schemas.microsoft.com/office/drawing/2014/main" id="{4D5C24C6-4DD0-4193-AD42-019C1134797B}"/>
                </a:ext>
              </a:extLst>
            </p:cNvPr>
            <p:cNvSpPr txBox="1"/>
            <p:nvPr/>
          </p:nvSpPr>
          <p:spPr bwMode="auto">
            <a:xfrm>
              <a:off x="660400" y="1748798"/>
              <a:ext cx="30956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sp>
          <p:nvSpPr>
            <p:cNvPr id="9" name="îṥ1iḓé">
              <a:extLst>
                <a:ext uri="{FF2B5EF4-FFF2-40B4-BE49-F238E27FC236}">
                  <a16:creationId xmlns:a16="http://schemas.microsoft.com/office/drawing/2014/main" id="{39340196-E1AA-4B49-976A-BF366BB2B662}"/>
                </a:ext>
              </a:extLst>
            </p:cNvPr>
            <p:cNvSpPr/>
            <p:nvPr/>
          </p:nvSpPr>
          <p:spPr bwMode="auto">
            <a:xfrm>
              <a:off x="660400" y="3575669"/>
              <a:ext cx="30956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10" name="íšļîḋé">
              <a:extLst>
                <a:ext uri="{FF2B5EF4-FFF2-40B4-BE49-F238E27FC236}">
                  <a16:creationId xmlns:a16="http://schemas.microsoft.com/office/drawing/2014/main" id="{4D5C24C6-4DD0-4193-AD42-019C1134797B}"/>
                </a:ext>
              </a:extLst>
            </p:cNvPr>
            <p:cNvSpPr txBox="1"/>
            <p:nvPr/>
          </p:nvSpPr>
          <p:spPr bwMode="auto">
            <a:xfrm>
              <a:off x="660400" y="3188071"/>
              <a:ext cx="30956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sp>
          <p:nvSpPr>
            <p:cNvPr id="11" name="íŝļíde">
              <a:extLst>
                <a:ext uri="{FF2B5EF4-FFF2-40B4-BE49-F238E27FC236}">
                  <a16:creationId xmlns:a16="http://schemas.microsoft.com/office/drawing/2014/main" id="{39340196-E1AA-4B49-976A-BF366BB2B662}"/>
                </a:ext>
              </a:extLst>
            </p:cNvPr>
            <p:cNvSpPr/>
            <p:nvPr/>
          </p:nvSpPr>
          <p:spPr bwMode="auto">
            <a:xfrm>
              <a:off x="660400" y="5014942"/>
              <a:ext cx="30956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Copy paste fonts. Choose the only option to retain text.</a:t>
              </a:r>
            </a:p>
          </p:txBody>
        </p:sp>
        <p:sp>
          <p:nvSpPr>
            <p:cNvPr id="12" name="ïṧ1îḍe">
              <a:extLst>
                <a:ext uri="{FF2B5EF4-FFF2-40B4-BE49-F238E27FC236}">
                  <a16:creationId xmlns:a16="http://schemas.microsoft.com/office/drawing/2014/main" id="{4D5C24C6-4DD0-4193-AD42-019C1134797B}"/>
                </a:ext>
              </a:extLst>
            </p:cNvPr>
            <p:cNvSpPr txBox="1"/>
            <p:nvPr/>
          </p:nvSpPr>
          <p:spPr bwMode="auto">
            <a:xfrm>
              <a:off x="660400" y="4627344"/>
              <a:ext cx="30956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cxnSp>
          <p:nvCxnSpPr>
            <p:cNvPr id="13" name="直接连接符 12">
              <a:extLst>
                <a:ext uri="{FF2B5EF4-FFF2-40B4-BE49-F238E27FC236}">
                  <a16:creationId xmlns:a16="http://schemas.microsoft.com/office/drawing/2014/main" id="{127E911C-3656-4605-8078-7A363547EE8A}"/>
                </a:ext>
              </a:extLst>
            </p:cNvPr>
            <p:cNvCxnSpPr>
              <a:cxnSpLocks/>
            </p:cNvCxnSpPr>
            <p:nvPr/>
          </p:nvCxnSpPr>
          <p:spPr>
            <a:xfrm>
              <a:off x="762995" y="2940933"/>
              <a:ext cx="275355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1158B88-C669-425F-957C-18ADC0B9E830}"/>
                </a:ext>
              </a:extLst>
            </p:cNvPr>
            <p:cNvCxnSpPr>
              <a:cxnSpLocks/>
            </p:cNvCxnSpPr>
            <p:nvPr/>
          </p:nvCxnSpPr>
          <p:spPr>
            <a:xfrm>
              <a:off x="762995" y="4380206"/>
              <a:ext cx="275355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íslíḓè">
              <a:extLst>
                <a:ext uri="{FF2B5EF4-FFF2-40B4-BE49-F238E27FC236}">
                  <a16:creationId xmlns:a16="http://schemas.microsoft.com/office/drawing/2014/main" id="{39340196-E1AA-4B49-976A-BF366BB2B662}"/>
                </a:ext>
              </a:extLst>
            </p:cNvPr>
            <p:cNvSpPr/>
            <p:nvPr/>
          </p:nvSpPr>
          <p:spPr bwMode="auto">
            <a:xfrm>
              <a:off x="8616000" y="2136396"/>
              <a:ext cx="29029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16" name="ïSlîďé">
              <a:extLst>
                <a:ext uri="{FF2B5EF4-FFF2-40B4-BE49-F238E27FC236}">
                  <a16:creationId xmlns:a16="http://schemas.microsoft.com/office/drawing/2014/main" id="{4D5C24C6-4DD0-4193-AD42-019C1134797B}"/>
                </a:ext>
              </a:extLst>
            </p:cNvPr>
            <p:cNvSpPr txBox="1"/>
            <p:nvPr/>
          </p:nvSpPr>
          <p:spPr bwMode="auto">
            <a:xfrm>
              <a:off x="8616000" y="1748798"/>
              <a:ext cx="29029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sp>
          <p:nvSpPr>
            <p:cNvPr id="17" name="i$1iḑé">
              <a:extLst>
                <a:ext uri="{FF2B5EF4-FFF2-40B4-BE49-F238E27FC236}">
                  <a16:creationId xmlns:a16="http://schemas.microsoft.com/office/drawing/2014/main" id="{39340196-E1AA-4B49-976A-BF366BB2B662}"/>
                </a:ext>
              </a:extLst>
            </p:cNvPr>
            <p:cNvSpPr/>
            <p:nvPr/>
          </p:nvSpPr>
          <p:spPr bwMode="auto">
            <a:xfrm>
              <a:off x="8616000" y="3575669"/>
              <a:ext cx="29029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18" name="íṡḻîḍe">
              <a:extLst>
                <a:ext uri="{FF2B5EF4-FFF2-40B4-BE49-F238E27FC236}">
                  <a16:creationId xmlns:a16="http://schemas.microsoft.com/office/drawing/2014/main" id="{4D5C24C6-4DD0-4193-AD42-019C1134797B}"/>
                </a:ext>
              </a:extLst>
            </p:cNvPr>
            <p:cNvSpPr txBox="1"/>
            <p:nvPr/>
          </p:nvSpPr>
          <p:spPr bwMode="auto">
            <a:xfrm>
              <a:off x="8616000" y="3188071"/>
              <a:ext cx="29029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sp>
          <p:nvSpPr>
            <p:cNvPr id="19" name="iŝļïḑé">
              <a:extLst>
                <a:ext uri="{FF2B5EF4-FFF2-40B4-BE49-F238E27FC236}">
                  <a16:creationId xmlns:a16="http://schemas.microsoft.com/office/drawing/2014/main" id="{39340196-E1AA-4B49-976A-BF366BB2B662}"/>
                </a:ext>
              </a:extLst>
            </p:cNvPr>
            <p:cNvSpPr/>
            <p:nvPr/>
          </p:nvSpPr>
          <p:spPr bwMode="auto">
            <a:xfrm>
              <a:off x="8616000" y="5014942"/>
              <a:ext cx="2902900"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dirty="0"/>
                <a:t>Copy paste fonts. Choose the only option to retain text.</a:t>
              </a:r>
            </a:p>
          </p:txBody>
        </p:sp>
        <p:sp>
          <p:nvSpPr>
            <p:cNvPr id="20" name="isliḑé">
              <a:extLst>
                <a:ext uri="{FF2B5EF4-FFF2-40B4-BE49-F238E27FC236}">
                  <a16:creationId xmlns:a16="http://schemas.microsoft.com/office/drawing/2014/main" id="{4D5C24C6-4DD0-4193-AD42-019C1134797B}"/>
                </a:ext>
              </a:extLst>
            </p:cNvPr>
            <p:cNvSpPr txBox="1"/>
            <p:nvPr/>
          </p:nvSpPr>
          <p:spPr bwMode="auto">
            <a:xfrm>
              <a:off x="8616000" y="4627344"/>
              <a:ext cx="290290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cxnSp>
          <p:nvCxnSpPr>
            <p:cNvPr id="21" name="直接连接符 20">
              <a:extLst>
                <a:ext uri="{FF2B5EF4-FFF2-40B4-BE49-F238E27FC236}">
                  <a16:creationId xmlns:a16="http://schemas.microsoft.com/office/drawing/2014/main" id="{C0D10673-45E0-4DB1-BA88-58B6DDC58501}"/>
                </a:ext>
              </a:extLst>
            </p:cNvPr>
            <p:cNvCxnSpPr>
              <a:cxnSpLocks/>
            </p:cNvCxnSpPr>
            <p:nvPr/>
          </p:nvCxnSpPr>
          <p:spPr>
            <a:xfrm>
              <a:off x="8782213" y="2940933"/>
              <a:ext cx="25821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BACC8D9-33B8-4224-8994-64289582896B}"/>
                </a:ext>
              </a:extLst>
            </p:cNvPr>
            <p:cNvCxnSpPr>
              <a:cxnSpLocks/>
            </p:cNvCxnSpPr>
            <p:nvPr/>
          </p:nvCxnSpPr>
          <p:spPr>
            <a:xfrm>
              <a:off x="8782213" y="4380206"/>
              <a:ext cx="25821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666731" y="3615215"/>
            <a:ext cx="919987" cy="641119"/>
            <a:chOff x="2700388" y="4290206"/>
            <a:chExt cx="919987" cy="641119"/>
          </a:xfrm>
        </p:grpSpPr>
        <p:sp>
          <p:nvSpPr>
            <p:cNvPr id="24" name="Freeform 223"/>
            <p:cNvSpPr>
              <a:spLocks/>
            </p:cNvSpPr>
            <p:nvPr/>
          </p:nvSpPr>
          <p:spPr bwMode="auto">
            <a:xfrm>
              <a:off x="2700388" y="4290206"/>
              <a:ext cx="919987" cy="371822"/>
            </a:xfrm>
            <a:custGeom>
              <a:avLst/>
              <a:gdLst>
                <a:gd name="T0" fmla="*/ 673 w 673"/>
                <a:gd name="T1" fmla="*/ 135 h 272"/>
                <a:gd name="T2" fmla="*/ 345 w 673"/>
                <a:gd name="T3" fmla="*/ 272 h 272"/>
                <a:gd name="T4" fmla="*/ 328 w 673"/>
                <a:gd name="T5" fmla="*/ 272 h 272"/>
                <a:gd name="T6" fmla="*/ 0 w 673"/>
                <a:gd name="T7" fmla="*/ 135 h 272"/>
                <a:gd name="T8" fmla="*/ 328 w 673"/>
                <a:gd name="T9" fmla="*/ 0 h 272"/>
                <a:gd name="T10" fmla="*/ 345 w 673"/>
                <a:gd name="T11" fmla="*/ 0 h 272"/>
                <a:gd name="T12" fmla="*/ 673 w 673"/>
                <a:gd name="T13" fmla="*/ 135 h 272"/>
              </a:gdLst>
              <a:ahLst/>
              <a:cxnLst>
                <a:cxn ang="0">
                  <a:pos x="T0" y="T1"/>
                </a:cxn>
                <a:cxn ang="0">
                  <a:pos x="T2" y="T3"/>
                </a:cxn>
                <a:cxn ang="0">
                  <a:pos x="T4" y="T5"/>
                </a:cxn>
                <a:cxn ang="0">
                  <a:pos x="T6" y="T7"/>
                </a:cxn>
                <a:cxn ang="0">
                  <a:pos x="T8" y="T9"/>
                </a:cxn>
                <a:cxn ang="0">
                  <a:pos x="T10" y="T11"/>
                </a:cxn>
                <a:cxn ang="0">
                  <a:pos x="T12" y="T13"/>
                </a:cxn>
              </a:cxnLst>
              <a:rect l="0" t="0" r="r" b="b"/>
              <a:pathLst>
                <a:path w="673" h="272">
                  <a:moveTo>
                    <a:pt x="673" y="135"/>
                  </a:moveTo>
                  <a:lnTo>
                    <a:pt x="345" y="272"/>
                  </a:lnTo>
                  <a:lnTo>
                    <a:pt x="328" y="272"/>
                  </a:lnTo>
                  <a:lnTo>
                    <a:pt x="0" y="135"/>
                  </a:lnTo>
                  <a:lnTo>
                    <a:pt x="328" y="0"/>
                  </a:lnTo>
                  <a:lnTo>
                    <a:pt x="345" y="0"/>
                  </a:lnTo>
                  <a:lnTo>
                    <a:pt x="673" y="13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5"/>
            <p:cNvSpPr>
              <a:spLocks/>
            </p:cNvSpPr>
            <p:nvPr/>
          </p:nvSpPr>
          <p:spPr bwMode="auto">
            <a:xfrm>
              <a:off x="3511016" y="4529430"/>
              <a:ext cx="38276" cy="243325"/>
            </a:xfrm>
            <a:custGeom>
              <a:avLst/>
              <a:gdLst>
                <a:gd name="T0" fmla="*/ 4 w 12"/>
                <a:gd name="T1" fmla="*/ 64 h 75"/>
                <a:gd name="T2" fmla="*/ 3 w 12"/>
                <a:gd name="T3" fmla="*/ 62 h 75"/>
                <a:gd name="T4" fmla="*/ 3 w 12"/>
                <a:gd name="T5" fmla="*/ 3 h 75"/>
                <a:gd name="T6" fmla="*/ 6 w 12"/>
                <a:gd name="T7" fmla="*/ 0 h 75"/>
                <a:gd name="T8" fmla="*/ 9 w 12"/>
                <a:gd name="T9" fmla="*/ 3 h 75"/>
                <a:gd name="T10" fmla="*/ 9 w 12"/>
                <a:gd name="T11" fmla="*/ 62 h 75"/>
                <a:gd name="T12" fmla="*/ 8 w 12"/>
                <a:gd name="T13" fmla="*/ 64 h 75"/>
                <a:gd name="T14" fmla="*/ 12 w 12"/>
                <a:gd name="T15" fmla="*/ 70 h 75"/>
                <a:gd name="T16" fmla="*/ 6 w 12"/>
                <a:gd name="T17" fmla="*/ 75 h 75"/>
                <a:gd name="T18" fmla="*/ 0 w 12"/>
                <a:gd name="T19" fmla="*/ 70 h 75"/>
                <a:gd name="T20" fmla="*/ 4 w 12"/>
                <a:gd name="T21" fmla="*/ 6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75">
                  <a:moveTo>
                    <a:pt x="4" y="64"/>
                  </a:moveTo>
                  <a:cubicBezTo>
                    <a:pt x="3" y="63"/>
                    <a:pt x="3" y="63"/>
                    <a:pt x="3" y="62"/>
                  </a:cubicBezTo>
                  <a:cubicBezTo>
                    <a:pt x="3" y="3"/>
                    <a:pt x="3" y="3"/>
                    <a:pt x="3" y="3"/>
                  </a:cubicBezTo>
                  <a:cubicBezTo>
                    <a:pt x="3" y="2"/>
                    <a:pt x="4" y="0"/>
                    <a:pt x="6" y="0"/>
                  </a:cubicBezTo>
                  <a:cubicBezTo>
                    <a:pt x="8" y="0"/>
                    <a:pt x="9" y="2"/>
                    <a:pt x="9" y="3"/>
                  </a:cubicBezTo>
                  <a:cubicBezTo>
                    <a:pt x="9" y="62"/>
                    <a:pt x="9" y="62"/>
                    <a:pt x="9" y="62"/>
                  </a:cubicBezTo>
                  <a:cubicBezTo>
                    <a:pt x="9" y="63"/>
                    <a:pt x="9" y="63"/>
                    <a:pt x="8" y="64"/>
                  </a:cubicBezTo>
                  <a:cubicBezTo>
                    <a:pt x="10" y="65"/>
                    <a:pt x="12" y="67"/>
                    <a:pt x="12" y="70"/>
                  </a:cubicBezTo>
                  <a:cubicBezTo>
                    <a:pt x="12" y="73"/>
                    <a:pt x="9" y="75"/>
                    <a:pt x="6" y="75"/>
                  </a:cubicBezTo>
                  <a:cubicBezTo>
                    <a:pt x="3" y="75"/>
                    <a:pt x="0" y="73"/>
                    <a:pt x="0" y="70"/>
                  </a:cubicBezTo>
                  <a:cubicBezTo>
                    <a:pt x="0" y="67"/>
                    <a:pt x="2" y="65"/>
                    <a:pt x="4" y="64"/>
                  </a:cubicBezTo>
                  <a:close/>
                </a:path>
              </a:pathLst>
            </a:custGeom>
            <a:solidFill>
              <a:srgbClr val="C55A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C55A11"/>
                </a:solidFill>
              </a:endParaRPr>
            </a:p>
          </p:txBody>
        </p:sp>
        <p:sp>
          <p:nvSpPr>
            <p:cNvPr id="26" name="Freeform 226"/>
            <p:cNvSpPr>
              <a:spLocks noEditPoints="1"/>
            </p:cNvSpPr>
            <p:nvPr/>
          </p:nvSpPr>
          <p:spPr bwMode="auto">
            <a:xfrm>
              <a:off x="2868529" y="4578641"/>
              <a:ext cx="583706" cy="352684"/>
            </a:xfrm>
            <a:custGeom>
              <a:avLst/>
              <a:gdLst>
                <a:gd name="T0" fmla="*/ 427 w 427"/>
                <a:gd name="T1" fmla="*/ 0 h 258"/>
                <a:gd name="T2" fmla="*/ 427 w 427"/>
                <a:gd name="T3" fmla="*/ 156 h 258"/>
                <a:gd name="T4" fmla="*/ 212 w 427"/>
                <a:gd name="T5" fmla="*/ 258 h 258"/>
                <a:gd name="T6" fmla="*/ 0 w 427"/>
                <a:gd name="T7" fmla="*/ 142 h 258"/>
                <a:gd name="T8" fmla="*/ 0 w 427"/>
                <a:gd name="T9" fmla="*/ 0 h 258"/>
                <a:gd name="T10" fmla="*/ 212 w 427"/>
                <a:gd name="T11" fmla="*/ 92 h 258"/>
                <a:gd name="T12" fmla="*/ 427 w 427"/>
                <a:gd name="T13" fmla="*/ 0 h 258"/>
                <a:gd name="T14" fmla="*/ 75 w 427"/>
                <a:gd name="T15" fmla="*/ 147 h 258"/>
                <a:gd name="T16" fmla="*/ 40 w 427"/>
                <a:gd name="T17" fmla="*/ 54 h 258"/>
                <a:gd name="T18" fmla="*/ 40 w 427"/>
                <a:gd name="T19" fmla="*/ 128 h 258"/>
                <a:gd name="T20" fmla="*/ 75 w 427"/>
                <a:gd name="T21" fmla="*/ 14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258">
                  <a:moveTo>
                    <a:pt x="427" y="0"/>
                  </a:moveTo>
                  <a:lnTo>
                    <a:pt x="427" y="156"/>
                  </a:lnTo>
                  <a:lnTo>
                    <a:pt x="212" y="258"/>
                  </a:lnTo>
                  <a:lnTo>
                    <a:pt x="0" y="142"/>
                  </a:lnTo>
                  <a:lnTo>
                    <a:pt x="0" y="0"/>
                  </a:lnTo>
                  <a:lnTo>
                    <a:pt x="212" y="92"/>
                  </a:lnTo>
                  <a:lnTo>
                    <a:pt x="427" y="0"/>
                  </a:lnTo>
                  <a:close/>
                  <a:moveTo>
                    <a:pt x="75" y="147"/>
                  </a:moveTo>
                  <a:lnTo>
                    <a:pt x="40" y="54"/>
                  </a:lnTo>
                  <a:lnTo>
                    <a:pt x="40" y="128"/>
                  </a:lnTo>
                  <a:lnTo>
                    <a:pt x="75" y="147"/>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等腰三角形 26"/>
          <p:cNvSpPr/>
          <p:nvPr/>
        </p:nvSpPr>
        <p:spPr>
          <a:xfrm>
            <a:off x="7460872" y="4039942"/>
            <a:ext cx="71250" cy="61422"/>
          </a:xfrm>
          <a:prstGeom prst="triangle">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灯片编号占位符 27"/>
          <p:cNvSpPr>
            <a:spLocks noGrp="1"/>
          </p:cNvSpPr>
          <p:nvPr>
            <p:ph type="sldNum" sz="quarter" idx="12"/>
          </p:nvPr>
        </p:nvSpPr>
        <p:spPr/>
        <p:txBody>
          <a:bodyPr/>
          <a:lstStyle/>
          <a:p>
            <a:fld id="{EA082BD2-1214-4E77-A96A-C87526B865E7}" type="slidenum">
              <a:rPr lang="zh-CN" altLang="en-US" smtClean="0"/>
              <a:t>5</a:t>
            </a:fld>
            <a:endParaRPr lang="zh-CN" altLang="en-US"/>
          </a:p>
        </p:txBody>
      </p:sp>
    </p:spTree>
    <p:extLst>
      <p:ext uri="{BB962C8B-B14F-4D97-AF65-F5344CB8AC3E}">
        <p14:creationId xmlns:p14="http://schemas.microsoft.com/office/powerpoint/2010/main" val="40394321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269631" y="3763793"/>
            <a:ext cx="12461631"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435504" y="1444360"/>
            <a:ext cx="9143976" cy="2192900"/>
            <a:chOff x="2435504" y="1444360"/>
            <a:chExt cx="9143976" cy="2192900"/>
          </a:xfrm>
        </p:grpSpPr>
        <p:grpSp>
          <p:nvGrpSpPr>
            <p:cNvPr id="2" name="Group 76472"/>
            <p:cNvGrpSpPr/>
            <p:nvPr/>
          </p:nvGrpSpPr>
          <p:grpSpPr>
            <a:xfrm>
              <a:off x="7402753" y="1444360"/>
              <a:ext cx="4176727" cy="2192900"/>
              <a:chOff x="-122231" y="789191"/>
              <a:chExt cx="4391767" cy="1842584"/>
            </a:xfrm>
          </p:grpSpPr>
          <p:sp>
            <p:nvSpPr>
              <p:cNvPr id="3" name="Freeform 7"/>
              <p:cNvSpPr>
                <a:spLocks/>
              </p:cNvSpPr>
              <p:nvPr/>
            </p:nvSpPr>
            <p:spPr bwMode="auto">
              <a:xfrm>
                <a:off x="1102475" y="1409760"/>
                <a:ext cx="3167061" cy="1222015"/>
              </a:xfrm>
              <a:custGeom>
                <a:avLst/>
                <a:gdLst>
                  <a:gd name="T0" fmla="*/ 1995 w 1995"/>
                  <a:gd name="T1" fmla="*/ 222 h 443"/>
                  <a:gd name="T2" fmla="*/ 1774 w 1995"/>
                  <a:gd name="T3" fmla="*/ 0 h 443"/>
                  <a:gd name="T4" fmla="*/ 1662 w 1995"/>
                  <a:gd name="T5" fmla="*/ 0 h 443"/>
                  <a:gd name="T6" fmla="*/ 0 w 1995"/>
                  <a:gd name="T7" fmla="*/ 0 h 443"/>
                  <a:gd name="T8" fmla="*/ 0 w 1995"/>
                  <a:gd name="T9" fmla="*/ 443 h 443"/>
                  <a:gd name="T10" fmla="*/ 1524 w 1995"/>
                  <a:gd name="T11" fmla="*/ 443 h 443"/>
                  <a:gd name="T12" fmla="*/ 1774 w 1995"/>
                  <a:gd name="T13" fmla="*/ 443 h 443"/>
                  <a:gd name="T14" fmla="*/ 1995 w 1995"/>
                  <a:gd name="T15" fmla="*/ 222 h 4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5" h="443">
                    <a:moveTo>
                      <a:pt x="1995" y="222"/>
                    </a:moveTo>
                    <a:lnTo>
                      <a:pt x="1774" y="0"/>
                    </a:lnTo>
                    <a:lnTo>
                      <a:pt x="1662" y="0"/>
                    </a:lnTo>
                    <a:lnTo>
                      <a:pt x="0" y="0"/>
                    </a:lnTo>
                    <a:lnTo>
                      <a:pt x="0" y="443"/>
                    </a:lnTo>
                    <a:lnTo>
                      <a:pt x="1524" y="443"/>
                    </a:lnTo>
                    <a:lnTo>
                      <a:pt x="1774" y="443"/>
                    </a:lnTo>
                    <a:lnTo>
                      <a:pt x="1995" y="222"/>
                    </a:lnTo>
                    <a:close/>
                  </a:path>
                </a:pathLst>
              </a:custGeom>
              <a:solidFill>
                <a:srgbClr val="FF6600">
                  <a:alpha val="8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4" name="Freeform 11"/>
              <p:cNvSpPr>
                <a:spLocks/>
              </p:cNvSpPr>
              <p:nvPr/>
            </p:nvSpPr>
            <p:spPr bwMode="auto">
              <a:xfrm>
                <a:off x="-122231" y="789191"/>
                <a:ext cx="1224706" cy="1842584"/>
              </a:xfrm>
              <a:custGeom>
                <a:avLst/>
                <a:gdLst>
                  <a:gd name="T0" fmla="*/ 0 w 1331"/>
                  <a:gd name="T1" fmla="*/ 0 h 667"/>
                  <a:gd name="T2" fmla="*/ 0 w 1331"/>
                  <a:gd name="T3" fmla="*/ 667 h 667"/>
                  <a:gd name="T4" fmla="*/ 1331 w 1331"/>
                  <a:gd name="T5" fmla="*/ 667 h 667"/>
                  <a:gd name="T6" fmla="*/ 1331 w 1331"/>
                  <a:gd name="T7" fmla="*/ 224 h 667"/>
                  <a:gd name="T8" fmla="*/ 0 w 1331"/>
                  <a:gd name="T9" fmla="*/ 0 h 667"/>
                </a:gdLst>
                <a:ahLst/>
                <a:cxnLst>
                  <a:cxn ang="0">
                    <a:pos x="T0" y="T1"/>
                  </a:cxn>
                  <a:cxn ang="0">
                    <a:pos x="T2" y="T3"/>
                  </a:cxn>
                  <a:cxn ang="0">
                    <a:pos x="T4" y="T5"/>
                  </a:cxn>
                  <a:cxn ang="0">
                    <a:pos x="T6" y="T7"/>
                  </a:cxn>
                  <a:cxn ang="0">
                    <a:pos x="T8" y="T9"/>
                  </a:cxn>
                </a:cxnLst>
                <a:rect l="0" t="0" r="r" b="b"/>
                <a:pathLst>
                  <a:path w="1331" h="667">
                    <a:moveTo>
                      <a:pt x="0" y="0"/>
                    </a:moveTo>
                    <a:lnTo>
                      <a:pt x="0" y="667"/>
                    </a:lnTo>
                    <a:lnTo>
                      <a:pt x="1331" y="667"/>
                    </a:lnTo>
                    <a:lnTo>
                      <a:pt x="1331" y="224"/>
                    </a:lnTo>
                    <a:lnTo>
                      <a:pt x="0" y="0"/>
                    </a:lnTo>
                    <a:close/>
                  </a:path>
                </a:pathLst>
              </a:custGeom>
              <a:solidFill>
                <a:srgbClr val="E25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bg-BG"/>
              </a:p>
            </p:txBody>
          </p:sp>
        </p:grpSp>
        <p:sp>
          <p:nvSpPr>
            <p:cNvPr id="10" name="矩形 9"/>
            <p:cNvSpPr/>
            <p:nvPr/>
          </p:nvSpPr>
          <p:spPr>
            <a:xfrm>
              <a:off x="2435504" y="1444360"/>
              <a:ext cx="4967249" cy="2192900"/>
            </a:xfrm>
            <a:prstGeom prst="rect">
              <a:avLst/>
            </a:prstGeom>
            <a:solidFill>
              <a:srgbClr val="C55A11">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55A11"/>
                </a:solidFill>
              </a:endParaRPr>
            </a:p>
          </p:txBody>
        </p:sp>
        <p:sp>
          <p:nvSpPr>
            <p:cNvPr id="11" name="TextBox 1077"/>
            <p:cNvSpPr txBox="1"/>
            <p:nvPr/>
          </p:nvSpPr>
          <p:spPr>
            <a:xfrm flipH="1">
              <a:off x="8782291" y="2523568"/>
              <a:ext cx="2398543" cy="892552"/>
            </a:xfrm>
            <a:prstGeom prst="rect">
              <a:avLst/>
            </a:prstGeom>
            <a:noFill/>
            <a:ln>
              <a:noFill/>
            </a:ln>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输入标题</a:t>
              </a:r>
              <a:endParaRPr lang="en-US" altLang="zh-CN" sz="2800" b="1" dirty="0">
                <a:latin typeface="微软雅黑" panose="020B0503020204020204" pitchFamily="34" charset="-122"/>
                <a:ea typeface="微软雅黑" panose="020B0503020204020204" pitchFamily="34" charset="-122"/>
              </a:endParaRPr>
            </a:p>
            <a:p>
              <a:pPr>
                <a:buSzPct val="25000"/>
              </a:pPr>
              <a:r>
                <a:rPr lang="de-DE" altLang="zh-CN" sz="2400" b="1" dirty="0">
                  <a:sym typeface="Calibri"/>
                </a:rPr>
                <a:t>Text here</a:t>
              </a:r>
            </a:p>
          </p:txBody>
        </p:sp>
        <p:sp>
          <p:nvSpPr>
            <p:cNvPr id="13" name="矩形 12"/>
            <p:cNvSpPr/>
            <p:nvPr/>
          </p:nvSpPr>
          <p:spPr>
            <a:xfrm>
              <a:off x="3176826" y="2057286"/>
              <a:ext cx="3504713" cy="932563"/>
            </a:xfrm>
            <a:prstGeom prst="rect">
              <a:avLst/>
            </a:prstGeom>
          </p:spPr>
          <p:txBody>
            <a:bodyPr wrap="square">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可以对字体、字号、颜色、行距等进行修改</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顶部“开始”面板中可以对字体、字号、颜色、行距等进行修改</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214192" y="3890327"/>
            <a:ext cx="8746261" cy="2292273"/>
            <a:chOff x="1214192" y="3890327"/>
            <a:chExt cx="8746261" cy="2292273"/>
          </a:xfrm>
        </p:grpSpPr>
        <p:grpSp>
          <p:nvGrpSpPr>
            <p:cNvPr id="5" name="Group 76473"/>
            <p:cNvGrpSpPr/>
            <p:nvPr/>
          </p:nvGrpSpPr>
          <p:grpSpPr>
            <a:xfrm flipH="1">
              <a:off x="1214192" y="3890327"/>
              <a:ext cx="3822567" cy="2292273"/>
              <a:chOff x="1589" y="2571747"/>
              <a:chExt cx="4121965" cy="1926081"/>
            </a:xfrm>
          </p:grpSpPr>
          <p:sp>
            <p:nvSpPr>
              <p:cNvPr id="6" name="Freeform 6"/>
              <p:cNvSpPr>
                <a:spLocks/>
              </p:cNvSpPr>
              <p:nvPr/>
            </p:nvSpPr>
            <p:spPr bwMode="auto">
              <a:xfrm>
                <a:off x="1146130" y="2571747"/>
                <a:ext cx="2771775" cy="1295660"/>
              </a:xfrm>
              <a:custGeom>
                <a:avLst/>
                <a:gdLst>
                  <a:gd name="T0" fmla="*/ 0 w 1746"/>
                  <a:gd name="T1" fmla="*/ 443 h 443"/>
                  <a:gd name="T2" fmla="*/ 1524 w 1746"/>
                  <a:gd name="T3" fmla="*/ 443 h 443"/>
                  <a:gd name="T4" fmla="*/ 1746 w 1746"/>
                  <a:gd name="T5" fmla="*/ 222 h 443"/>
                  <a:gd name="T6" fmla="*/ 1524 w 1746"/>
                  <a:gd name="T7" fmla="*/ 0 h 443"/>
                  <a:gd name="T8" fmla="*/ 0 w 1746"/>
                  <a:gd name="T9" fmla="*/ 0 h 443"/>
                  <a:gd name="T10" fmla="*/ 0 w 1746"/>
                  <a:gd name="T11" fmla="*/ 443 h 443"/>
                </a:gdLst>
                <a:ahLst/>
                <a:cxnLst>
                  <a:cxn ang="0">
                    <a:pos x="T0" y="T1"/>
                  </a:cxn>
                  <a:cxn ang="0">
                    <a:pos x="T2" y="T3"/>
                  </a:cxn>
                  <a:cxn ang="0">
                    <a:pos x="T4" y="T5"/>
                  </a:cxn>
                  <a:cxn ang="0">
                    <a:pos x="T6" y="T7"/>
                  </a:cxn>
                  <a:cxn ang="0">
                    <a:pos x="T8" y="T9"/>
                  </a:cxn>
                  <a:cxn ang="0">
                    <a:pos x="T10" y="T11"/>
                  </a:cxn>
                </a:cxnLst>
                <a:rect l="0" t="0" r="r" b="b"/>
                <a:pathLst>
                  <a:path w="1746" h="443">
                    <a:moveTo>
                      <a:pt x="0" y="443"/>
                    </a:moveTo>
                    <a:lnTo>
                      <a:pt x="1524" y="443"/>
                    </a:lnTo>
                    <a:lnTo>
                      <a:pt x="1746" y="222"/>
                    </a:lnTo>
                    <a:lnTo>
                      <a:pt x="1524" y="0"/>
                    </a:lnTo>
                    <a:lnTo>
                      <a:pt x="0" y="0"/>
                    </a:lnTo>
                    <a:lnTo>
                      <a:pt x="0" y="443"/>
                    </a:lnTo>
                    <a:close/>
                  </a:path>
                </a:pathLst>
              </a:custGeom>
              <a:solidFill>
                <a:srgbClr val="00ABB4">
                  <a:alpha val="58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7" name="Freeform 10"/>
              <p:cNvSpPr>
                <a:spLocks/>
              </p:cNvSpPr>
              <p:nvPr/>
            </p:nvSpPr>
            <p:spPr bwMode="auto">
              <a:xfrm>
                <a:off x="1589" y="2571748"/>
                <a:ext cx="1144538" cy="1926080"/>
              </a:xfrm>
              <a:custGeom>
                <a:avLst/>
                <a:gdLst>
                  <a:gd name="T0" fmla="*/ 0 w 1331"/>
                  <a:gd name="T1" fmla="*/ 665 h 665"/>
                  <a:gd name="T2" fmla="*/ 0 w 1331"/>
                  <a:gd name="T3" fmla="*/ 0 h 665"/>
                  <a:gd name="T4" fmla="*/ 1331 w 1331"/>
                  <a:gd name="T5" fmla="*/ 0 h 665"/>
                  <a:gd name="T6" fmla="*/ 1331 w 1331"/>
                  <a:gd name="T7" fmla="*/ 443 h 665"/>
                  <a:gd name="T8" fmla="*/ 0 w 1331"/>
                  <a:gd name="T9" fmla="*/ 665 h 665"/>
                </a:gdLst>
                <a:ahLst/>
                <a:cxnLst>
                  <a:cxn ang="0">
                    <a:pos x="T0" y="T1"/>
                  </a:cxn>
                  <a:cxn ang="0">
                    <a:pos x="T2" y="T3"/>
                  </a:cxn>
                  <a:cxn ang="0">
                    <a:pos x="T4" y="T5"/>
                  </a:cxn>
                  <a:cxn ang="0">
                    <a:pos x="T6" y="T7"/>
                  </a:cxn>
                  <a:cxn ang="0">
                    <a:pos x="T8" y="T9"/>
                  </a:cxn>
                </a:cxnLst>
                <a:rect l="0" t="0" r="r" b="b"/>
                <a:pathLst>
                  <a:path w="1331" h="665">
                    <a:moveTo>
                      <a:pt x="0" y="665"/>
                    </a:moveTo>
                    <a:lnTo>
                      <a:pt x="0" y="0"/>
                    </a:lnTo>
                    <a:lnTo>
                      <a:pt x="1331" y="0"/>
                    </a:lnTo>
                    <a:lnTo>
                      <a:pt x="1331" y="443"/>
                    </a:lnTo>
                    <a:lnTo>
                      <a:pt x="0" y="665"/>
                    </a:lnTo>
                    <a:close/>
                  </a:path>
                </a:pathLst>
              </a:custGeom>
              <a:solidFill>
                <a:srgbClr val="00AB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bg-BG"/>
              </a:p>
            </p:txBody>
          </p:sp>
          <p:sp>
            <p:nvSpPr>
              <p:cNvPr id="8" name="TextBox 1077"/>
              <p:cNvSpPr txBox="1"/>
              <p:nvPr/>
            </p:nvSpPr>
            <p:spPr>
              <a:xfrm>
                <a:off x="1537148" y="2820041"/>
                <a:ext cx="2586406" cy="749966"/>
              </a:xfrm>
              <a:prstGeom prst="rect">
                <a:avLst/>
              </a:prstGeom>
              <a:noFill/>
              <a:ln>
                <a:noFill/>
              </a:ln>
            </p:spPr>
            <p:txBody>
              <a:bodyPr wrap="square" rtlCol="0">
                <a:spAutoFit/>
              </a:bodyPr>
              <a:lstStyle/>
              <a:p>
                <a:pPr algn="r"/>
                <a:r>
                  <a:rPr lang="zh-CN" altLang="en-US" sz="2800" b="1" dirty="0">
                    <a:latin typeface="微软雅黑" panose="020B0503020204020204" pitchFamily="34" charset="-122"/>
                    <a:ea typeface="微软雅黑" panose="020B0503020204020204" pitchFamily="34" charset="-122"/>
                  </a:rPr>
                  <a:t>输入标题</a:t>
                </a:r>
                <a:endParaRPr lang="en-US" altLang="zh-CN" sz="2800" b="1" dirty="0">
                  <a:latin typeface="微软雅黑" panose="020B0503020204020204" pitchFamily="34" charset="-122"/>
                  <a:ea typeface="微软雅黑" panose="020B0503020204020204" pitchFamily="34" charset="-122"/>
                </a:endParaRPr>
              </a:p>
              <a:p>
                <a:pPr algn="ctr">
                  <a:buSzPct val="25000"/>
                </a:pPr>
                <a:r>
                  <a:rPr lang="de-DE" altLang="zh-CN" sz="2400" b="1" dirty="0">
                    <a:sym typeface="Calibri"/>
                  </a:rPr>
                  <a:t>          Text here</a:t>
                </a:r>
              </a:p>
            </p:txBody>
          </p:sp>
        </p:grpSp>
        <p:sp>
          <p:nvSpPr>
            <p:cNvPr id="9" name="矩形 8"/>
            <p:cNvSpPr/>
            <p:nvPr/>
          </p:nvSpPr>
          <p:spPr>
            <a:xfrm>
              <a:off x="5036760" y="3890327"/>
              <a:ext cx="4923693" cy="2292273"/>
            </a:xfrm>
            <a:prstGeom prst="rect">
              <a:avLst/>
            </a:prstGeom>
            <a:solidFill>
              <a:srgbClr val="00ABB4">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757972" y="4499759"/>
              <a:ext cx="3504713" cy="932563"/>
            </a:xfrm>
            <a:prstGeom prst="rect">
              <a:avLst/>
            </a:prstGeom>
          </p:spPr>
          <p:txBody>
            <a:bodyPr wrap="square">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可以对字体、字号、颜色、行距等进行修改</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顶部“开始”面板中可以对字体、字号、颜色、行距等进行修改</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sp>
        <p:nvSpPr>
          <p:cNvPr id="15" name="灯片编号占位符 14"/>
          <p:cNvSpPr>
            <a:spLocks noGrp="1"/>
          </p:cNvSpPr>
          <p:nvPr>
            <p:ph type="sldNum" sz="quarter" idx="12"/>
          </p:nvPr>
        </p:nvSpPr>
        <p:spPr/>
        <p:txBody>
          <a:bodyPr/>
          <a:lstStyle/>
          <a:p>
            <a:fld id="{EA082BD2-1214-4E77-A96A-C87526B865E7}" type="slidenum">
              <a:rPr lang="zh-CN" altLang="en-US" smtClean="0"/>
              <a:t>6</a:t>
            </a:fld>
            <a:endParaRPr lang="zh-CN" altLang="en-US"/>
          </a:p>
        </p:txBody>
      </p:sp>
    </p:spTree>
    <p:extLst>
      <p:ext uri="{BB962C8B-B14F-4D97-AF65-F5344CB8AC3E}">
        <p14:creationId xmlns:p14="http://schemas.microsoft.com/office/powerpoint/2010/main" val="34512556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43854"/>
            <a:ext cx="12192000" cy="3296781"/>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08EB6DFF-8E56-4233-AD39-40348CB4ADA6}"/>
              </a:ext>
            </a:extLst>
          </p:cNvPr>
          <p:cNvSpPr txBox="1">
            <a:spLocks/>
          </p:cNvSpPr>
          <p:nvPr/>
        </p:nvSpPr>
        <p:spPr>
          <a:xfrm>
            <a:off x="1727199" y="400051"/>
            <a:ext cx="10850563" cy="10286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zh-CN" altLang="en-US" sz="3600" b="1" dirty="0">
                <a:latin typeface="Arial"/>
                <a:ea typeface="微软雅黑"/>
              </a:rPr>
              <a:t>点击此处添加标题</a:t>
            </a:r>
          </a:p>
        </p:txBody>
      </p:sp>
      <p:sp>
        <p:nvSpPr>
          <p:cNvPr id="4" name="文本占位符 2"/>
          <p:cNvSpPr txBox="1">
            <a:spLocks/>
          </p:cNvSpPr>
          <p:nvPr/>
        </p:nvSpPr>
        <p:spPr>
          <a:xfrm>
            <a:off x="1784704" y="1162743"/>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点击此处添加副标题</a:t>
            </a:r>
          </a:p>
        </p:txBody>
      </p:sp>
      <p:sp>
        <p:nvSpPr>
          <p:cNvPr id="8" name="等腰三角形 7"/>
          <p:cNvSpPr/>
          <p:nvPr/>
        </p:nvSpPr>
        <p:spPr>
          <a:xfrm>
            <a:off x="4684733" y="5682034"/>
            <a:ext cx="237995" cy="205168"/>
          </a:xfrm>
          <a:prstGeom prst="triangle">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2"/>
          <p:cNvSpPr txBox="1">
            <a:spLocks/>
          </p:cNvSpPr>
          <p:nvPr/>
        </p:nvSpPr>
        <p:spPr>
          <a:xfrm>
            <a:off x="4997885" y="5612050"/>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点击此处添加图片介绍</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194" y="2371809"/>
            <a:ext cx="3720422" cy="2640869"/>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6873" y="2365611"/>
            <a:ext cx="3831203" cy="2647067"/>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543" y="2365611"/>
            <a:ext cx="3974575" cy="2647067"/>
          </a:xfrm>
          <a:prstGeom prst="rect">
            <a:avLst/>
          </a:prstGeom>
        </p:spPr>
      </p:pic>
      <p:sp>
        <p:nvSpPr>
          <p:cNvPr id="5" name="灯片编号占位符 4"/>
          <p:cNvSpPr>
            <a:spLocks noGrp="1"/>
          </p:cNvSpPr>
          <p:nvPr>
            <p:ph type="sldNum" sz="quarter" idx="12"/>
          </p:nvPr>
        </p:nvSpPr>
        <p:spPr/>
        <p:txBody>
          <a:bodyPr/>
          <a:lstStyle/>
          <a:p>
            <a:fld id="{EA082BD2-1214-4E77-A96A-C87526B865E7}" type="slidenum">
              <a:rPr lang="zh-CN" altLang="en-US" smtClean="0"/>
              <a:t>7</a:t>
            </a:fld>
            <a:endParaRPr lang="zh-CN" altLang="en-US"/>
          </a:p>
        </p:txBody>
      </p:sp>
    </p:spTree>
    <p:extLst>
      <p:ext uri="{BB962C8B-B14F-4D97-AF65-F5344CB8AC3E}">
        <p14:creationId xmlns:p14="http://schemas.microsoft.com/office/powerpoint/2010/main" val="7436952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27755" y="0"/>
            <a:ext cx="3473627" cy="6858000"/>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9270766" y="599965"/>
            <a:ext cx="4830324" cy="5315753"/>
            <a:chOff x="15359903" y="2547084"/>
            <a:chExt cx="9572761" cy="7571331"/>
          </a:xfrm>
        </p:grpSpPr>
        <p:sp>
          <p:nvSpPr>
            <p:cNvPr id="4" name="MH_Entry_1">
              <a:hlinkClick r:id="rId4" action="ppaction://hlinksldjump"/>
            </p:cNvPr>
            <p:cNvSpPr>
              <a:spLocks noChangeArrowheads="1"/>
            </p:cNvSpPr>
            <p:nvPr>
              <p:custDataLst>
                <p:tags r:id="rId2"/>
              </p:custDataLst>
            </p:nvPr>
          </p:nvSpPr>
          <p:spPr bwMode="auto">
            <a:xfrm>
              <a:off x="15359903" y="2547084"/>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3600" b="1" dirty="0">
                  <a:solidFill>
                    <a:schemeClr val="bg1"/>
                  </a:solidFill>
                  <a:latin typeface="微软雅黑" panose="020B0503020204020204" pitchFamily="34" charset="-122"/>
                  <a:ea typeface="微软雅黑" panose="020B0503020204020204" pitchFamily="34" charset="-122"/>
                </a:rPr>
                <a:t>添加标题</a:t>
              </a:r>
            </a:p>
          </p:txBody>
        </p:sp>
        <p:sp>
          <p:nvSpPr>
            <p:cNvPr id="5" name="矩形 4"/>
            <p:cNvSpPr/>
            <p:nvPr/>
          </p:nvSpPr>
          <p:spPr>
            <a:xfrm>
              <a:off x="15359903" y="3941751"/>
              <a:ext cx="4399265" cy="6176664"/>
            </a:xfrm>
            <a:prstGeom prst="rect">
              <a:avLst/>
            </a:prstGeom>
          </p:spPr>
          <p:txBody>
            <a:bodyPr wrap="square">
              <a:spAutoFit/>
            </a:bodyPr>
            <a:lstStyle/>
            <a:p>
              <a:pPr>
                <a:lnSpc>
                  <a:spcPct val="130000"/>
                </a:lnSpc>
              </a:pPr>
              <a:r>
                <a:rPr lang="zh-CN" altLang="en-US" sz="2800" b="1" dirty="0">
                  <a:solidFill>
                    <a:schemeClr val="bg1">
                      <a:lumMod val="95000"/>
                    </a:schemeClr>
                  </a:solidFill>
                  <a:latin typeface="微软雅黑" panose="020B0503020204020204" pitchFamily="34" charset="-122"/>
                  <a:ea typeface="微软雅黑" panose="020B0503020204020204" pitchFamily="34" charset="-122"/>
                </a:rPr>
                <a:t>添加副标题</a:t>
              </a:r>
            </a:p>
            <a:p>
              <a:r>
                <a:rPr lang="zh-CN" altLang="en-US" dirty="0">
                  <a:solidFill>
                    <a:schemeClr val="bg1">
                      <a:lumMod val="95000"/>
                    </a:schemeClr>
                  </a:solidFill>
                  <a:latin typeface="微软雅黑" panose="020B0503020204020204" pitchFamily="34" charset="-122"/>
                  <a:ea typeface="微软雅黑" panose="020B0503020204020204" pitchFamily="34" charset="-122"/>
                </a:rPr>
                <a:t>可以对字体、字号、颜色、行距等进行修改。顶部“开始”面板中可以对字体、字号、颜色、行距等进行修改。可以对字体、字号、颜色、行距等进行修改。顶部“开始”面板中可以对字体、字号、颜色、行距等进行修改。</a:t>
              </a:r>
            </a:p>
            <a:p>
              <a:pPr>
                <a:lnSpc>
                  <a:spcPct val="130000"/>
                </a:lnSpc>
              </a:pP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5583603" y="3688029"/>
              <a:ext cx="3542399"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矩形 6"/>
          <p:cNvSpPr/>
          <p:nvPr/>
        </p:nvSpPr>
        <p:spPr>
          <a:xfrm>
            <a:off x="7910111" y="-129092"/>
            <a:ext cx="848225" cy="69870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65901"/>
            <a:endParaRPr lang="zh-CN" altLang="en-US" sz="3476"/>
          </a:p>
        </p:txBody>
      </p:sp>
      <p:sp>
        <p:nvSpPr>
          <p:cNvPr id="8" name="文本框 7">
            <a:extLst>
              <a:ext uri="{FF2B5EF4-FFF2-40B4-BE49-F238E27FC236}">
                <a16:creationId xmlns:a16="http://schemas.microsoft.com/office/drawing/2014/main" id="{58164797-1924-4105-A4FD-9BBF93F7AC58}"/>
              </a:ext>
            </a:extLst>
          </p:cNvPr>
          <p:cNvSpPr txBox="1"/>
          <p:nvPr/>
        </p:nvSpPr>
        <p:spPr>
          <a:xfrm>
            <a:off x="8057224" y="1579146"/>
            <a:ext cx="553998" cy="5772111"/>
          </a:xfrm>
          <a:prstGeom prst="rect">
            <a:avLst/>
          </a:prstGeom>
          <a:noFill/>
        </p:spPr>
        <p:txBody>
          <a:bodyPr vert="eaVert" wrap="square" rtlCol="0">
            <a:spAutoFit/>
          </a:bodyPr>
          <a:lstStyle/>
          <a:p>
            <a:r>
              <a:rPr lang="en-US" altLang="zh-CN" sz="2400" dirty="0">
                <a:solidFill>
                  <a:schemeClr val="bg1"/>
                </a:solidFill>
                <a:latin typeface="Aharoni" panose="02010803020104030203" pitchFamily="2" charset="-79"/>
                <a:cs typeface="Aharoni" panose="02010803020104030203" pitchFamily="2" charset="-79"/>
              </a:rPr>
              <a:t>XU ZHOU MEDICAL UNIVERSITY</a:t>
            </a:r>
            <a:endParaRPr lang="zh-CN" altLang="en-US" sz="2400" dirty="0">
              <a:solidFill>
                <a:schemeClr val="bg1"/>
              </a:solidFill>
              <a:latin typeface="Aharoni" panose="02010803020104030203" pitchFamily="2" charset="-79"/>
              <a:cs typeface="Aharoni" panose="02010803020104030203" pitchFamily="2" charset="-79"/>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4179" y="623793"/>
            <a:ext cx="753786" cy="755673"/>
          </a:xfrm>
          <a:prstGeom prst="rect">
            <a:avLst/>
          </a:prstGeom>
        </p:spPr>
      </p:pic>
      <p:sp>
        <p:nvSpPr>
          <p:cNvPr id="10" name="MH_Entry_1">
            <a:hlinkClick r:id="rId4" action="ppaction://hlinksldjump"/>
          </p:cNvPr>
          <p:cNvSpPr>
            <a:spLocks noChangeArrowheads="1"/>
          </p:cNvSpPr>
          <p:nvPr>
            <p:custDataLst>
              <p:tags r:id="rId1"/>
            </p:custDataLst>
          </p:nvPr>
        </p:nvSpPr>
        <p:spPr bwMode="auto">
          <a:xfrm>
            <a:off x="2051903" y="2946386"/>
            <a:ext cx="4830324" cy="80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2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3600" b="1" dirty="0">
                <a:solidFill>
                  <a:schemeClr val="bg1">
                    <a:lumMod val="50000"/>
                  </a:schemeClr>
                </a:solidFill>
                <a:latin typeface="微软雅黑" panose="020B0503020204020204" pitchFamily="34" charset="-122"/>
                <a:ea typeface="微软雅黑" panose="020B0503020204020204" pitchFamily="34" charset="-122"/>
              </a:rPr>
              <a:t>此处可添加多图</a:t>
            </a:r>
          </a:p>
        </p:txBody>
      </p:sp>
    </p:spTree>
    <p:extLst>
      <p:ext uri="{BB962C8B-B14F-4D97-AF65-F5344CB8AC3E}">
        <p14:creationId xmlns:p14="http://schemas.microsoft.com/office/powerpoint/2010/main" val="40776067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a:xfrm>
            <a:off x="8610600" y="6356350"/>
            <a:ext cx="2743200" cy="365125"/>
          </a:xfrm>
        </p:spPr>
        <p:txBody>
          <a:bodyPr/>
          <a:lstStyle/>
          <a:p>
            <a:fld id="{EA082BD2-1214-4E77-A96A-C87526B865E7}" type="slidenum">
              <a:rPr lang="zh-CN" altLang="en-US" smtClean="0"/>
              <a:t>9</a:t>
            </a:fld>
            <a:endParaRPr lang="zh-CN" altLang="en-US"/>
          </a:p>
        </p:txBody>
      </p:sp>
      <p:sp>
        <p:nvSpPr>
          <p:cNvPr id="5" name="灯片编号占位符 5"/>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6B8273-C936-4DD5-BDC7-510C88DA53F9}" type="slidenum">
              <a:rPr lang="zh-CN" altLang="en-US" smtClean="0"/>
              <a:pPr/>
              <a:t>9</a:t>
            </a:fld>
            <a:endParaRPr lang="zh-CN" altLang="en-US"/>
          </a:p>
        </p:txBody>
      </p:sp>
      <p:sp>
        <p:nvSpPr>
          <p:cNvPr id="7" name="矩形 6"/>
          <p:cNvSpPr/>
          <p:nvPr/>
        </p:nvSpPr>
        <p:spPr>
          <a:xfrm>
            <a:off x="3636499" y="3791172"/>
            <a:ext cx="8564884" cy="481808"/>
          </a:xfrm>
          <a:prstGeom prst="rect">
            <a:avLst/>
          </a:prstGeom>
          <a:solidFill>
            <a:srgbClr val="00A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97435" y="1617808"/>
            <a:ext cx="2212465" cy="1862048"/>
          </a:xfrm>
          <a:prstGeom prst="rect">
            <a:avLst/>
          </a:prstGeom>
          <a:noFill/>
        </p:spPr>
        <p:txBody>
          <a:bodyPr wrap="none" rtlCol="0">
            <a:spAutoFit/>
          </a:bodyPr>
          <a:lstStyle/>
          <a:p>
            <a:r>
              <a:rPr lang="en-US" altLang="zh-CN" sz="11500" dirty="0">
                <a:solidFill>
                  <a:schemeClr val="bg1"/>
                </a:solidFill>
                <a:latin typeface="04b_09" panose="00000400000000000000" pitchFamily="2" charset="0"/>
              </a:rPr>
              <a:t>01</a:t>
            </a:r>
            <a:endParaRPr lang="zh-CN" altLang="en-US" sz="11500" dirty="0">
              <a:solidFill>
                <a:schemeClr val="bg1"/>
              </a:solidFill>
              <a:latin typeface="04b_09" panose="00000400000000000000" pitchFamily="2" charset="0"/>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7244" r="227" b="15370"/>
          <a:stretch/>
        </p:blipFill>
        <p:spPr>
          <a:xfrm>
            <a:off x="-8137" y="857248"/>
            <a:ext cx="12200137" cy="2933924"/>
          </a:xfrm>
          <a:prstGeom prst="rect">
            <a:avLst/>
          </a:prstGeom>
        </p:spPr>
      </p:pic>
      <p:sp>
        <p:nvSpPr>
          <p:cNvPr id="8" name="矩形 7"/>
          <p:cNvSpPr/>
          <p:nvPr/>
        </p:nvSpPr>
        <p:spPr>
          <a:xfrm>
            <a:off x="3636499" y="361947"/>
            <a:ext cx="2088930" cy="5095876"/>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2" name="文本框 11"/>
          <p:cNvSpPr txBox="1"/>
          <p:nvPr/>
        </p:nvSpPr>
        <p:spPr>
          <a:xfrm>
            <a:off x="3029355" y="1540864"/>
            <a:ext cx="2877711" cy="1938992"/>
          </a:xfrm>
          <a:prstGeom prst="rect">
            <a:avLst/>
          </a:prstGeom>
          <a:noFill/>
        </p:spPr>
        <p:txBody>
          <a:bodyPr wrap="none" rtlCol="0">
            <a:spAutoFit/>
          </a:bodyPr>
          <a:lstStyle/>
          <a:p>
            <a:r>
              <a:rPr lang="en-US" altLang="zh-CN" sz="12000" dirty="0">
                <a:solidFill>
                  <a:schemeClr val="bg1"/>
                </a:solidFill>
                <a:latin typeface="04b_09" panose="00000400000000000000" pitchFamily="2" charset="0"/>
              </a:rPr>
              <a:t>02</a:t>
            </a:r>
            <a:endParaRPr lang="zh-CN" altLang="en-US" sz="12000" dirty="0">
              <a:solidFill>
                <a:schemeClr val="bg1"/>
              </a:solidFill>
              <a:latin typeface="04b_09" panose="00000400000000000000" pitchFamily="2" charset="0"/>
            </a:endParaRPr>
          </a:p>
        </p:txBody>
      </p:sp>
      <p:sp>
        <p:nvSpPr>
          <p:cNvPr id="10" name="标题 1"/>
          <p:cNvSpPr txBox="1">
            <a:spLocks/>
          </p:cNvSpPr>
          <p:nvPr/>
        </p:nvSpPr>
        <p:spPr>
          <a:xfrm>
            <a:off x="5831391" y="4289115"/>
            <a:ext cx="6806247" cy="656792"/>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lvl="0"/>
            <a:r>
              <a:rPr lang="zh-CN" altLang="en-US" sz="3600" dirty="0">
                <a:latin typeface="Arial"/>
                <a:ea typeface="微软雅黑"/>
              </a:rPr>
              <a:t>点击此处添加标题</a:t>
            </a:r>
          </a:p>
        </p:txBody>
      </p:sp>
      <p:sp>
        <p:nvSpPr>
          <p:cNvPr id="11" name="文本占位符 2"/>
          <p:cNvSpPr txBox="1">
            <a:spLocks/>
          </p:cNvSpPr>
          <p:nvPr/>
        </p:nvSpPr>
        <p:spPr>
          <a:xfrm>
            <a:off x="5907066" y="5029824"/>
            <a:ext cx="8594427" cy="1015623"/>
          </a:xfrm>
          <a:prstGeom prst="rect">
            <a:avLst/>
          </a:prstGeom>
        </p:spPr>
        <p:txBody>
          <a:bodyPr vert="horz" lIns="91440" tIns="45720" rIns="91440" bIns="45720" rtlCol="0" anchor="t">
            <a:noAutofit/>
          </a:bodyPr>
          <a:lstStyle>
            <a:lvl1pPr marL="0" indent="0" algn="l" defTabSz="914354"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178" indent="0" algn="l" defTabSz="914354"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点击此处添加简介</a:t>
            </a:r>
          </a:p>
        </p:txBody>
      </p:sp>
      <p:cxnSp>
        <p:nvCxnSpPr>
          <p:cNvPr id="13" name="直接连接符 12">
            <a:extLst>
              <a:ext uri="{FF2B5EF4-FFF2-40B4-BE49-F238E27FC236}">
                <a16:creationId xmlns:a16="http://schemas.microsoft.com/office/drawing/2014/main" id="{635F0F55-738D-409D-B3AF-DEBA130AB746}"/>
              </a:ext>
            </a:extLst>
          </p:cNvPr>
          <p:cNvCxnSpPr>
            <a:cxnSpLocks/>
          </p:cNvCxnSpPr>
          <p:nvPr/>
        </p:nvCxnSpPr>
        <p:spPr>
          <a:xfrm>
            <a:off x="5831391" y="5015297"/>
            <a:ext cx="7676425" cy="0"/>
          </a:xfrm>
          <a:prstGeom prst="line">
            <a:avLst/>
          </a:prstGeom>
          <a:noFill/>
          <a:ln w="6350" cap="flat" cmpd="sng" algn="ctr">
            <a:solidFill>
              <a:sysClr val="windowText" lastClr="000000">
                <a:lumMod val="50000"/>
                <a:lumOff val="50000"/>
              </a:sysClr>
            </a:solidFill>
            <a:prstDash val="solid"/>
            <a:miter lim="800000"/>
          </a:ln>
          <a:effectLst/>
        </p:spPr>
      </p:cxnSp>
    </p:spTree>
    <p:extLst>
      <p:ext uri="{BB962C8B-B14F-4D97-AF65-F5344CB8AC3E}">
        <p14:creationId xmlns:p14="http://schemas.microsoft.com/office/powerpoint/2010/main" val="24955749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DIAGRAM" val="6b724148-1469-474b-af26-c2bcadae53f8"/>
</p:tagLst>
</file>

<file path=ppt/tags/tag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373545"/>
      </a:dk2>
      <a:lt2>
        <a:srgbClr val="D8D8D8"/>
      </a:lt2>
      <a:accent1>
        <a:srgbClr val="3494BA"/>
      </a:accent1>
      <a:accent2>
        <a:srgbClr val="58B6C0"/>
      </a:accent2>
      <a:accent3>
        <a:srgbClr val="75BDA7"/>
      </a:accent3>
      <a:accent4>
        <a:srgbClr val="7A8C8E"/>
      </a:accent4>
      <a:accent5>
        <a:srgbClr val="84ACB6"/>
      </a:accent5>
      <a:accent6>
        <a:srgbClr val="0FC3C3"/>
      </a:accent6>
      <a:hlink>
        <a:srgbClr val="0FC3C3"/>
      </a:hlink>
      <a:folHlink>
        <a:srgbClr val="9F671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7">
      <a:dk1>
        <a:sysClr val="windowText" lastClr="000000"/>
      </a:dk1>
      <a:lt1>
        <a:sysClr val="window" lastClr="FFFFFF"/>
      </a:lt1>
      <a:dk2>
        <a:srgbClr val="373545"/>
      </a:dk2>
      <a:lt2>
        <a:srgbClr val="D8D8D8"/>
      </a:lt2>
      <a:accent1>
        <a:srgbClr val="3494BA"/>
      </a:accent1>
      <a:accent2>
        <a:srgbClr val="58B6C0"/>
      </a:accent2>
      <a:accent3>
        <a:srgbClr val="75BDA7"/>
      </a:accent3>
      <a:accent4>
        <a:srgbClr val="7A8C8E"/>
      </a:accent4>
      <a:accent5>
        <a:srgbClr val="84ACB6"/>
      </a:accent5>
      <a:accent6>
        <a:srgbClr val="0FC3C3"/>
      </a:accent6>
      <a:hlink>
        <a:srgbClr val="0FC3C3"/>
      </a:hlink>
      <a:folHlink>
        <a:srgbClr val="9F671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1546</Words>
  <Application>Microsoft Office PowerPoint</Application>
  <PresentationFormat>宽屏</PresentationFormat>
  <Paragraphs>239</Paragraphs>
  <Slides>35</Slides>
  <Notes>1</Notes>
  <HiddenSlides>0</HiddenSlides>
  <MMClips>0</MMClips>
  <ScaleCrop>false</ScaleCrop>
  <HeadingPairs>
    <vt:vector size="6" baseType="variant">
      <vt:variant>
        <vt:lpstr>已用的字体</vt:lpstr>
      </vt:variant>
      <vt:variant>
        <vt:i4>25</vt:i4>
      </vt:variant>
      <vt:variant>
        <vt:lpstr>主题</vt:lpstr>
      </vt:variant>
      <vt:variant>
        <vt:i4>3</vt:i4>
      </vt:variant>
      <vt:variant>
        <vt:lpstr>幻灯片标题</vt:lpstr>
      </vt:variant>
      <vt:variant>
        <vt:i4>35</vt:i4>
      </vt:variant>
    </vt:vector>
  </HeadingPairs>
  <TitlesOfParts>
    <vt:vector size="63" baseType="lpstr">
      <vt:lpstr>思源黑体 CN ExtraLight</vt:lpstr>
      <vt:lpstr>Times New Roman</vt:lpstr>
      <vt:lpstr>Satellite</vt:lpstr>
      <vt:lpstr>Segoe UI Light</vt:lpstr>
      <vt:lpstr>Aharoni</vt:lpstr>
      <vt:lpstr>04b_03b</vt:lpstr>
      <vt:lpstr>Segoe UI</vt:lpstr>
      <vt:lpstr>Arial Black</vt:lpstr>
      <vt:lpstr>Berlin Sans FB Demi</vt:lpstr>
      <vt:lpstr>04b_09</vt:lpstr>
      <vt:lpstr>Calibri</vt:lpstr>
      <vt:lpstr>宋体</vt:lpstr>
      <vt:lpstr>PingFang SC</vt:lpstr>
      <vt:lpstr>思源黑体 CN Light</vt:lpstr>
      <vt:lpstr>Arial</vt:lpstr>
      <vt:lpstr>方正苏新诗柳楷繁体</vt:lpstr>
      <vt:lpstr>思源宋体 CN Heavy</vt:lpstr>
      <vt:lpstr>等线</vt:lpstr>
      <vt:lpstr>Century Gothic</vt:lpstr>
      <vt:lpstr>Marck Script</vt:lpstr>
      <vt:lpstr>思源黑体 CN Heavy</vt:lpstr>
      <vt:lpstr>微软雅黑</vt:lpstr>
      <vt:lpstr>微软雅黑</vt:lpstr>
      <vt:lpstr>AR BERKLEY</vt:lpstr>
      <vt:lpstr>Zurich XBlk BT</vt:lpstr>
      <vt:lpstr>Office 主题​​</vt:lpstr>
      <vt:lpstr>1_Office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Yunxuan Liu (Chinasoft International)</cp:lastModifiedBy>
  <cp:revision>94</cp:revision>
  <dcterms:created xsi:type="dcterms:W3CDTF">2019-04-04T12:16:37Z</dcterms:created>
  <dcterms:modified xsi:type="dcterms:W3CDTF">2019-04-17T03:06:14Z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2019-04-17T03:04:02.4650263Z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758c62b8-bda8-49da-8da7-806d6b12af64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